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330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696" y="108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eath, Jason" userId="303c41c6-3373-4b7a-ba5f-87b5212c6b96" providerId="ADAL" clId="{8EDE6193-4927-4DEA-B6A4-591CE8F16F66}"/>
    <pc:docChg chg="delSld modSection">
      <pc:chgData name="Sleath, Jason" userId="303c41c6-3373-4b7a-ba5f-87b5212c6b96" providerId="ADAL" clId="{8EDE6193-4927-4DEA-B6A4-591CE8F16F66}" dt="2022-10-20T12:37:44.524" v="5" actId="47"/>
      <pc:docMkLst>
        <pc:docMk/>
      </pc:docMkLst>
      <pc:sldChg chg="del">
        <pc:chgData name="Sleath, Jason" userId="303c41c6-3373-4b7a-ba5f-87b5212c6b96" providerId="ADAL" clId="{8EDE6193-4927-4DEA-B6A4-591CE8F16F66}" dt="2022-10-20T12:37:41.503" v="0" actId="47"/>
        <pc:sldMkLst>
          <pc:docMk/>
          <pc:sldMk cId="1898613826" sldId="322"/>
        </pc:sldMkLst>
      </pc:sldChg>
      <pc:sldChg chg="del">
        <pc:chgData name="Sleath, Jason" userId="303c41c6-3373-4b7a-ba5f-87b5212c6b96" providerId="ADAL" clId="{8EDE6193-4927-4DEA-B6A4-591CE8F16F66}" dt="2022-10-20T12:37:43.914" v="4" actId="47"/>
        <pc:sldMkLst>
          <pc:docMk/>
          <pc:sldMk cId="921941214" sldId="327"/>
        </pc:sldMkLst>
      </pc:sldChg>
      <pc:sldChg chg="del">
        <pc:chgData name="Sleath, Jason" userId="303c41c6-3373-4b7a-ba5f-87b5212c6b96" providerId="ADAL" clId="{8EDE6193-4927-4DEA-B6A4-591CE8F16F66}" dt="2022-10-20T12:37:44.524" v="5" actId="47"/>
        <pc:sldMkLst>
          <pc:docMk/>
          <pc:sldMk cId="2669314131" sldId="328"/>
        </pc:sldMkLst>
      </pc:sldChg>
      <pc:sldChg chg="del">
        <pc:chgData name="Sleath, Jason" userId="303c41c6-3373-4b7a-ba5f-87b5212c6b96" providerId="ADAL" clId="{8EDE6193-4927-4DEA-B6A4-591CE8F16F66}" dt="2022-10-20T12:37:43.337" v="3" actId="47"/>
        <pc:sldMkLst>
          <pc:docMk/>
          <pc:sldMk cId="557625018" sldId="329"/>
        </pc:sldMkLst>
      </pc:sldChg>
      <pc:sldChg chg="del">
        <pc:chgData name="Sleath, Jason" userId="303c41c6-3373-4b7a-ba5f-87b5212c6b96" providerId="ADAL" clId="{8EDE6193-4927-4DEA-B6A4-591CE8F16F66}" dt="2022-10-20T12:37:42.768" v="2" actId="47"/>
        <pc:sldMkLst>
          <pc:docMk/>
          <pc:sldMk cId="846907507" sldId="331"/>
        </pc:sldMkLst>
      </pc:sldChg>
      <pc:sldChg chg="del">
        <pc:chgData name="Sleath, Jason" userId="303c41c6-3373-4b7a-ba5f-87b5212c6b96" providerId="ADAL" clId="{8EDE6193-4927-4DEA-B6A4-591CE8F16F66}" dt="2022-10-20T12:37:42.236" v="1" actId="47"/>
        <pc:sldMkLst>
          <pc:docMk/>
          <pc:sldMk cId="930948510" sldId="3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40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Section Heading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31775" indent="-231775">
              <a:defRPr sz="2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24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la.Koves@CookMedica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Reminders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1ECB41-F381-42C8-ACA9-77A4E97D4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sz="1600" dirty="0"/>
          </a:p>
          <a:p>
            <a:r>
              <a:rPr lang="en-IE" sz="1600" dirty="0"/>
              <a:t>Our Reminders</a:t>
            </a:r>
          </a:p>
          <a:p>
            <a:pPr lvl="1"/>
            <a:r>
              <a:rPr lang="en-IE" sz="1600" dirty="0"/>
              <a:t>confirming only the open past due balance on your account as of the defined date by listing all the open/unpaid sales documents and remaining/payable balances.</a:t>
            </a:r>
          </a:p>
          <a:p>
            <a:pPr marL="403225" lvl="1" indent="0">
              <a:buNone/>
            </a:pPr>
            <a:endParaRPr lang="en-IE" sz="1600" dirty="0"/>
          </a:p>
          <a:p>
            <a:r>
              <a:rPr lang="en-IE" sz="1600" dirty="0"/>
              <a:t>If you have any queries on sent account statements and reminders, please do not hesitate to contact with </a:t>
            </a:r>
            <a:r>
              <a:rPr lang="en-IE" sz="1600" dirty="0">
                <a:hlinkClick r:id="rId3"/>
              </a:rPr>
              <a:t>Gabriella.Koves@CookMedical.com</a:t>
            </a:r>
            <a:endParaRPr lang="en-IE" sz="1600" dirty="0"/>
          </a:p>
          <a:p>
            <a:endParaRPr lang="en-IE" sz="1600" dirty="0"/>
          </a:p>
          <a:p>
            <a:endParaRPr lang="en-IE" sz="1600" dirty="0"/>
          </a:p>
          <a:p>
            <a:endParaRPr lang="en-IE" sz="1600" dirty="0"/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189544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99</Words>
  <Application>Microsoft Office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534</cp:revision>
  <cp:lastPrinted>2019-09-17T09:15:12Z</cp:lastPrinted>
  <dcterms:created xsi:type="dcterms:W3CDTF">2015-11-06T18:15:28Z</dcterms:created>
  <dcterms:modified xsi:type="dcterms:W3CDTF">2022-10-20T12:37:47Z</dcterms:modified>
</cp:coreProperties>
</file>