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8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28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96" y="108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eath, Jason" userId="303c41c6-3373-4b7a-ba5f-87b5212c6b96" providerId="ADAL" clId="{38987271-2C1F-4D19-8859-E4BA72DA955E}"/>
    <pc:docChg chg="delSld modSection">
      <pc:chgData name="Sleath, Jason" userId="303c41c6-3373-4b7a-ba5f-87b5212c6b96" providerId="ADAL" clId="{38987271-2C1F-4D19-8859-E4BA72DA955E}" dt="2022-10-20T12:36:47.310" v="5" actId="47"/>
      <pc:docMkLst>
        <pc:docMk/>
      </pc:docMkLst>
      <pc:sldChg chg="del">
        <pc:chgData name="Sleath, Jason" userId="303c41c6-3373-4b7a-ba5f-87b5212c6b96" providerId="ADAL" clId="{38987271-2C1F-4D19-8859-E4BA72DA955E}" dt="2022-10-20T12:36:40.831" v="0" actId="47"/>
        <pc:sldMkLst>
          <pc:docMk/>
          <pc:sldMk cId="1898613826" sldId="322"/>
        </pc:sldMkLst>
      </pc:sldChg>
      <pc:sldChg chg="del">
        <pc:chgData name="Sleath, Jason" userId="303c41c6-3373-4b7a-ba5f-87b5212c6b96" providerId="ADAL" clId="{38987271-2C1F-4D19-8859-E4BA72DA955E}" dt="2022-10-20T12:36:45.532" v="4" actId="47"/>
        <pc:sldMkLst>
          <pc:docMk/>
          <pc:sldMk cId="921941214" sldId="327"/>
        </pc:sldMkLst>
      </pc:sldChg>
      <pc:sldChg chg="del">
        <pc:chgData name="Sleath, Jason" userId="303c41c6-3373-4b7a-ba5f-87b5212c6b96" providerId="ADAL" clId="{38987271-2C1F-4D19-8859-E4BA72DA955E}" dt="2022-10-20T12:36:44.400" v="3" actId="47"/>
        <pc:sldMkLst>
          <pc:docMk/>
          <pc:sldMk cId="557625018" sldId="329"/>
        </pc:sldMkLst>
      </pc:sldChg>
      <pc:sldChg chg="del">
        <pc:chgData name="Sleath, Jason" userId="303c41c6-3373-4b7a-ba5f-87b5212c6b96" providerId="ADAL" clId="{38987271-2C1F-4D19-8859-E4BA72DA955E}" dt="2022-10-20T12:36:47.310" v="5" actId="47"/>
        <pc:sldMkLst>
          <pc:docMk/>
          <pc:sldMk cId="1895442320" sldId="330"/>
        </pc:sldMkLst>
      </pc:sldChg>
      <pc:sldChg chg="del">
        <pc:chgData name="Sleath, Jason" userId="303c41c6-3373-4b7a-ba5f-87b5212c6b96" providerId="ADAL" clId="{38987271-2C1F-4D19-8859-E4BA72DA955E}" dt="2022-10-20T12:36:43.643" v="2" actId="47"/>
        <pc:sldMkLst>
          <pc:docMk/>
          <pc:sldMk cId="846907507" sldId="331"/>
        </pc:sldMkLst>
      </pc:sldChg>
      <pc:sldChg chg="del">
        <pc:chgData name="Sleath, Jason" userId="303c41c6-3373-4b7a-ba5f-87b5212c6b96" providerId="ADAL" clId="{38987271-2C1F-4D19-8859-E4BA72DA955E}" dt="2022-10-20T12:36:41.870" v="1" actId="47"/>
        <pc:sldMkLst>
          <pc:docMk/>
          <pc:sldMk cId="930948510" sldId="33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0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0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Section Heading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31775" indent="-231775">
              <a:defRPr sz="2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24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Account Statements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ECB41-F381-42C8-ACA9-77A4E97D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1600" dirty="0"/>
              <a:t>Our Account Statement </a:t>
            </a:r>
          </a:p>
          <a:p>
            <a:pPr marL="0" indent="0">
              <a:buNone/>
            </a:pPr>
            <a:r>
              <a:rPr lang="en-IE" sz="1600" dirty="0"/>
              <a:t>	</a:t>
            </a:r>
          </a:p>
          <a:p>
            <a:pPr lvl="1"/>
            <a:r>
              <a:rPr lang="en-IE" sz="1600" dirty="0"/>
              <a:t>Sent twice a month, on the first working day and on 15</a:t>
            </a:r>
            <a:r>
              <a:rPr lang="en-IE" sz="1600" baseline="30000" dirty="0"/>
              <a:t>th</a:t>
            </a:r>
            <a:r>
              <a:rPr lang="en-IE" sz="1600" dirty="0"/>
              <a:t> of each month (if it falls to a weekend, we will send it on the following week Monday) and</a:t>
            </a:r>
          </a:p>
          <a:p>
            <a:pPr lvl="1"/>
            <a:r>
              <a:rPr lang="en-IE" sz="1600" dirty="0"/>
              <a:t>confirming the open balance on your account as per the defined date, by</a:t>
            </a:r>
          </a:p>
          <a:p>
            <a:pPr lvl="1"/>
            <a:r>
              <a:rPr lang="en-IE" sz="1600" dirty="0"/>
              <a:t>listing all the open/unpaid sales documents and available credit notes, detailing the origin and remaining/payable balance and required payment date of each documents.</a:t>
            </a:r>
          </a:p>
          <a:p>
            <a:pPr lvl="1"/>
            <a:r>
              <a:rPr lang="en-IE" sz="1600" dirty="0"/>
              <a:t>Also highlighting the documents with past payment due date.</a:t>
            </a:r>
          </a:p>
          <a:p>
            <a:endParaRPr lang="en-IE" sz="1600" dirty="0"/>
          </a:p>
          <a:p>
            <a:endParaRPr lang="en-IE" sz="1600" dirty="0"/>
          </a:p>
          <a:p>
            <a:endParaRPr lang="en-IE" sz="1600" dirty="0"/>
          </a:p>
          <a:p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266931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134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534</cp:revision>
  <cp:lastPrinted>2019-09-17T09:15:12Z</cp:lastPrinted>
  <dcterms:created xsi:type="dcterms:W3CDTF">2015-11-06T18:15:28Z</dcterms:created>
  <dcterms:modified xsi:type="dcterms:W3CDTF">2022-10-20T12:36:51Z</dcterms:modified>
</cp:coreProperties>
</file>