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31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6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Credit Facilities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1600" dirty="0"/>
          </a:p>
          <a:p>
            <a:r>
              <a:rPr lang="en-IE" sz="1600" dirty="0"/>
              <a:t>Payment terms and conditions are detailed in our Distributors Agreement and indicated on all Sales Invoices and Account Statements.</a:t>
            </a:r>
          </a:p>
          <a:p>
            <a:pPr lvl="0"/>
            <a:endParaRPr lang="en-IE" sz="1600" dirty="0"/>
          </a:p>
          <a:p>
            <a:pPr lvl="0"/>
            <a:r>
              <a:rPr lang="en-IE" sz="1600" dirty="0"/>
              <a:t>Not compliant with the agreed payment terms and have past due balance on your account may result:</a:t>
            </a:r>
          </a:p>
          <a:p>
            <a:pPr lvl="1"/>
            <a:r>
              <a:rPr lang="en-IE" sz="1600" dirty="0"/>
              <a:t>Delay in processing new orders, </a:t>
            </a:r>
          </a:p>
          <a:p>
            <a:pPr lvl="1"/>
            <a:r>
              <a:rPr lang="en-IE" sz="1600" dirty="0"/>
              <a:t>Charging 2% late payment fee,</a:t>
            </a:r>
          </a:p>
          <a:p>
            <a:pPr lvl="1"/>
            <a:r>
              <a:rPr lang="en-IE" sz="1600" dirty="0"/>
              <a:t>Changing Payment terms on new orders and</a:t>
            </a:r>
          </a:p>
          <a:p>
            <a:pPr lvl="1"/>
            <a:r>
              <a:rPr lang="en-IE" sz="1600" dirty="0"/>
              <a:t>Terminating the Agreement.</a:t>
            </a:r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84690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10838</TotalTime>
  <Words>104</Words>
  <Application>Microsoft Office PowerPoint</Application>
  <PresentationFormat>On-screen Show (16:9)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535</cp:revision>
  <cp:lastPrinted>2019-09-17T09:15:12Z</cp:lastPrinted>
  <dcterms:created xsi:type="dcterms:W3CDTF">2015-11-06T18:15:28Z</dcterms:created>
  <dcterms:modified xsi:type="dcterms:W3CDTF">2022-10-20T12:34:04Z</dcterms:modified>
</cp:coreProperties>
</file>