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27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1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P.Finance@CookMedica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mit@CookMedica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451222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Payment and Remittance Information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1395EF-2834-41E1-B47A-932373705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3349894"/>
          </a:xfrm>
        </p:spPr>
        <p:txBody>
          <a:bodyPr/>
          <a:lstStyle/>
          <a:p>
            <a:endParaRPr lang="en-IE" sz="1600" dirty="0"/>
          </a:p>
          <a:p>
            <a:r>
              <a:rPr lang="en-IE" sz="1600" dirty="0"/>
              <a:t>Please send all payment information, remittance advise and related queries:</a:t>
            </a:r>
          </a:p>
          <a:p>
            <a:pPr lvl="1"/>
            <a:r>
              <a:rPr lang="en-IE" sz="1600" dirty="0"/>
              <a:t>For Cook Medical Europe to: </a:t>
            </a:r>
            <a:r>
              <a:rPr lang="en-IE" sz="1600" dirty="0">
                <a:hlinkClick r:id="rId3"/>
              </a:rPr>
              <a:t>DP.Finance@CookMedical.com</a:t>
            </a:r>
            <a:r>
              <a:rPr lang="en-IE" sz="1600" dirty="0"/>
              <a:t>  and </a:t>
            </a:r>
          </a:p>
          <a:p>
            <a:pPr lvl="1"/>
            <a:r>
              <a:rPr lang="en-IE" sz="1600" dirty="0"/>
              <a:t>For Cook Medical Inc. to: </a:t>
            </a:r>
            <a:r>
              <a:rPr lang="en-IE" sz="1600" dirty="0">
                <a:hlinkClick r:id="rId4"/>
              </a:rPr>
              <a:t>Remit@CookMedical.com</a:t>
            </a:r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r>
              <a:rPr lang="en-IE" sz="1600" dirty="0"/>
              <a:t>Please make sure that in the payment details section you add your T-account number, helping to identify and process your transactions as soon as possible.</a:t>
            </a:r>
          </a:p>
          <a:p>
            <a:pPr marL="0" indent="0">
              <a:buNone/>
            </a:pPr>
            <a:endParaRPr lang="en-IE" sz="1600" dirty="0"/>
          </a:p>
          <a:p>
            <a:pPr marL="0" indent="0">
              <a:buNone/>
            </a:pPr>
            <a:endParaRPr lang="en-IE" sz="1600" dirty="0"/>
          </a:p>
          <a:p>
            <a:pPr mar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92194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109</Words>
  <Application>Microsoft Office PowerPoint</Application>
  <PresentationFormat>On-screen Show 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535</cp:revision>
  <cp:lastPrinted>2019-09-17T09:15:12Z</cp:lastPrinted>
  <dcterms:created xsi:type="dcterms:W3CDTF">2015-11-06T18:15:28Z</dcterms:created>
  <dcterms:modified xsi:type="dcterms:W3CDTF">2022-10-20T12:35:49Z</dcterms:modified>
</cp:coreProperties>
</file>