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2" r:id="rId2"/>
    <p:sldId id="332" r:id="rId3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22"/>
            <p14:sldId id="332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696" y="108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eath, Jason" userId="303c41c6-3373-4b7a-ba5f-87b5212c6b96" providerId="ADAL" clId="{0A3A704A-6749-4E87-BEE6-1763B06F1971}"/>
    <pc:docChg chg="delSld modSection">
      <pc:chgData name="Sleath, Jason" userId="303c41c6-3373-4b7a-ba5f-87b5212c6b96" providerId="ADAL" clId="{0A3A704A-6749-4E87-BEE6-1763B06F1971}" dt="2022-10-20T12:24:31.280" v="4" actId="47"/>
      <pc:docMkLst>
        <pc:docMk/>
      </pc:docMkLst>
      <pc:sldChg chg="del">
        <pc:chgData name="Sleath, Jason" userId="303c41c6-3373-4b7a-ba5f-87b5212c6b96" providerId="ADAL" clId="{0A3A704A-6749-4E87-BEE6-1763B06F1971}" dt="2022-10-20T12:24:29.180" v="2" actId="47"/>
        <pc:sldMkLst>
          <pc:docMk/>
          <pc:sldMk cId="921941214" sldId="327"/>
        </pc:sldMkLst>
      </pc:sldChg>
      <pc:sldChg chg="del">
        <pc:chgData name="Sleath, Jason" userId="303c41c6-3373-4b7a-ba5f-87b5212c6b96" providerId="ADAL" clId="{0A3A704A-6749-4E87-BEE6-1763B06F1971}" dt="2022-10-20T12:24:30.240" v="3" actId="47"/>
        <pc:sldMkLst>
          <pc:docMk/>
          <pc:sldMk cId="2669314131" sldId="328"/>
        </pc:sldMkLst>
      </pc:sldChg>
      <pc:sldChg chg="del">
        <pc:chgData name="Sleath, Jason" userId="303c41c6-3373-4b7a-ba5f-87b5212c6b96" providerId="ADAL" clId="{0A3A704A-6749-4E87-BEE6-1763B06F1971}" dt="2022-10-20T12:24:28.128" v="1" actId="47"/>
        <pc:sldMkLst>
          <pc:docMk/>
          <pc:sldMk cId="557625018" sldId="329"/>
        </pc:sldMkLst>
      </pc:sldChg>
      <pc:sldChg chg="del">
        <pc:chgData name="Sleath, Jason" userId="303c41c6-3373-4b7a-ba5f-87b5212c6b96" providerId="ADAL" clId="{0A3A704A-6749-4E87-BEE6-1763B06F1971}" dt="2022-10-20T12:24:31.280" v="4" actId="47"/>
        <pc:sldMkLst>
          <pc:docMk/>
          <pc:sldMk cId="1895442320" sldId="330"/>
        </pc:sldMkLst>
      </pc:sldChg>
      <pc:sldChg chg="del">
        <pc:chgData name="Sleath, Jason" userId="303c41c6-3373-4b7a-ba5f-87b5212c6b96" providerId="ADAL" clId="{0A3A704A-6749-4E87-BEE6-1763B06F1971}" dt="2022-10-20T12:24:26.910" v="0" actId="47"/>
        <pc:sldMkLst>
          <pc:docMk/>
          <pc:sldMk cId="846907507" sldId="33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4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40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Section Heading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31775" indent="-231775">
              <a:defRPr sz="2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24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P.Finance@CookMedica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voiceRequest@CookMedica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Invoicing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ECB41-F381-42C8-ACA9-77A4E97D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sz="1600" dirty="0"/>
          </a:p>
          <a:p>
            <a:r>
              <a:rPr lang="en-IE" sz="1600" dirty="0"/>
              <a:t>Our Financial Invoices issued based on completed shipments from our warehouses and in agreement with the issued Commercial Invoices.</a:t>
            </a:r>
          </a:p>
          <a:p>
            <a:endParaRPr lang="en-IE" sz="1600" dirty="0"/>
          </a:p>
          <a:p>
            <a:endParaRPr lang="en-IE" sz="1600" dirty="0"/>
          </a:p>
          <a:p>
            <a:r>
              <a:rPr lang="en-IE" sz="1600" dirty="0"/>
              <a:t>All issued financial invoices, credit notes and debit notes sent automatically via email to the email addresses which received from you.</a:t>
            </a:r>
          </a:p>
          <a:p>
            <a:pPr lvl="1"/>
            <a:endParaRPr lang="en-IE" sz="1600" dirty="0"/>
          </a:p>
          <a:p>
            <a:pPr marL="0" indent="0">
              <a:buNone/>
            </a:pPr>
            <a:endParaRPr lang="en-IE" sz="1600" dirty="0"/>
          </a:p>
          <a:p>
            <a:pPr lvl="0"/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189861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Invoicing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ECB41-F381-42C8-ACA9-77A4E97D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sz="1600" dirty="0"/>
          </a:p>
          <a:p>
            <a:pPr marL="0" indent="0">
              <a:buNone/>
            </a:pPr>
            <a:endParaRPr lang="en-IE" sz="1600" dirty="0"/>
          </a:p>
          <a:p>
            <a:r>
              <a:rPr lang="en-IE" sz="1600" dirty="0"/>
              <a:t>If you have any query on received sales documents, issued credit notes, or wish to update your contact details, please do not hesitate to send your queries </a:t>
            </a:r>
          </a:p>
          <a:p>
            <a:pPr lvl="1"/>
            <a:r>
              <a:rPr lang="en-IE" sz="1600" dirty="0"/>
              <a:t>For Cook Medical Europe to </a:t>
            </a:r>
            <a:r>
              <a:rPr lang="en-IE" sz="1600" dirty="0">
                <a:hlinkClick r:id="rId3"/>
              </a:rPr>
              <a:t>DP.Finance@CookMedical.com</a:t>
            </a:r>
            <a:r>
              <a:rPr lang="en-IE" sz="1600" dirty="0"/>
              <a:t> and</a:t>
            </a:r>
          </a:p>
          <a:p>
            <a:pPr lvl="1"/>
            <a:r>
              <a:rPr lang="en-IE" sz="1600" dirty="0"/>
              <a:t>For Cook Medical Inc to </a:t>
            </a:r>
            <a:r>
              <a:rPr lang="en-IE" sz="1600" dirty="0">
                <a:hlinkClick r:id="rId4"/>
              </a:rPr>
              <a:t>InvoiceRequest@CookMedical.com</a:t>
            </a:r>
            <a:endParaRPr lang="en-IE" sz="1600" dirty="0"/>
          </a:p>
          <a:p>
            <a:pPr lvl="1"/>
            <a:endParaRPr lang="en-IE" sz="1600" dirty="0"/>
          </a:p>
          <a:p>
            <a:pPr marL="0" indent="0">
              <a:buNone/>
            </a:pPr>
            <a:endParaRPr lang="en-IE" sz="1600" dirty="0"/>
          </a:p>
          <a:p>
            <a:pPr lvl="0"/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93094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10840</TotalTime>
  <Words>178</Words>
  <Application>Microsoft Office PowerPoint</Application>
  <PresentationFormat>On-screen Show (16:9)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534</cp:revision>
  <cp:lastPrinted>2019-09-17T09:15:12Z</cp:lastPrinted>
  <dcterms:created xsi:type="dcterms:W3CDTF">2015-11-06T18:15:28Z</dcterms:created>
  <dcterms:modified xsi:type="dcterms:W3CDTF">2022-10-20T12:24:34Z</dcterms:modified>
</cp:coreProperties>
</file>