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3"/>
  </p:sldMasterIdLst>
  <p:notesMasterIdLst>
    <p:notesMasterId r:id="rId13"/>
  </p:notesMasterIdLst>
  <p:handoutMasterIdLst>
    <p:handoutMasterId r:id="rId14"/>
  </p:handoutMasterIdLst>
  <p:sldIdLst>
    <p:sldId id="258" r:id="rId4"/>
    <p:sldId id="346" r:id="rId5"/>
    <p:sldId id="348" r:id="rId6"/>
    <p:sldId id="281" r:id="rId7"/>
    <p:sldId id="267" r:id="rId8"/>
    <p:sldId id="334" r:id="rId9"/>
    <p:sldId id="333" r:id="rId10"/>
    <p:sldId id="347" r:id="rId11"/>
    <p:sldId id="340" r:id="rId12"/>
  </p:sldIdLst>
  <p:sldSz cx="9144000" cy="6858000" type="screen4x3"/>
  <p:notesSz cx="7010400" cy="9296400"/>
  <p:defaultTextStyle>
    <a:defPPr>
      <a:defRPr lang="da-DK"/>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3921">
          <p15:clr>
            <a:srgbClr val="A4A3A4"/>
          </p15:clr>
        </p15:guide>
        <p15:guide id="3" orient="horz" pos="867">
          <p15:clr>
            <a:srgbClr val="A4A3A4"/>
          </p15:clr>
        </p15:guide>
        <p15:guide id="4" orient="horz" pos="533">
          <p15:clr>
            <a:srgbClr val="A4A3A4"/>
          </p15:clr>
        </p15:guide>
        <p15:guide id="5" pos="2931">
          <p15:clr>
            <a:srgbClr val="A4A3A4"/>
          </p15:clr>
        </p15:guide>
        <p15:guide id="6" pos="5759">
          <p15:clr>
            <a:srgbClr val="A4A3A4"/>
          </p15:clr>
        </p15:guide>
        <p15:guide id="7" pos="2843">
          <p15:clr>
            <a:srgbClr val="A4A3A4"/>
          </p15:clr>
        </p15:guide>
        <p15:guide id="8" pos="454">
          <p15:clr>
            <a:srgbClr val="A4A3A4"/>
          </p15:clr>
        </p15:guide>
        <p15:guide id="9" pos="5316">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loney, PJ"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042"/>
    <a:srgbClr val="FFFFFF"/>
    <a:srgbClr val="E5E5E5"/>
    <a:srgbClr val="E6E7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97" autoAdjust="0"/>
    <p:restoredTop sz="88767" autoAdjust="0"/>
  </p:normalViewPr>
  <p:slideViewPr>
    <p:cSldViewPr snapToGrid="0" snapToObjects="1">
      <p:cViewPr varScale="1">
        <p:scale>
          <a:sx n="98" d="100"/>
          <a:sy n="98" d="100"/>
        </p:scale>
        <p:origin x="1632" y="78"/>
      </p:cViewPr>
      <p:guideLst>
        <p:guide orient="horz"/>
        <p:guide orient="horz" pos="3921"/>
        <p:guide orient="horz" pos="867"/>
        <p:guide orient="horz" pos="533"/>
        <p:guide pos="2931"/>
        <p:guide pos="5759"/>
        <p:guide pos="2843"/>
        <p:guide pos="454"/>
        <p:guide pos="5316"/>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1" d="100"/>
          <a:sy n="91" d="100"/>
        </p:scale>
        <p:origin x="-4592" y="-99"/>
      </p:cViewPr>
      <p:guideLst>
        <p:guide orient="horz" pos="3224"/>
        <p:guide pos="2236"/>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leath, Jason" userId="303c41c6-3373-4b7a-ba5f-87b5212c6b96" providerId="ADAL" clId="{A445A29F-000F-4602-BA1F-949E97A626D7}"/>
    <pc:docChg chg="modSld">
      <pc:chgData name="Sleath, Jason" userId="303c41c6-3373-4b7a-ba5f-87b5212c6b96" providerId="ADAL" clId="{A445A29F-000F-4602-BA1F-949E97A626D7}" dt="2022-10-03T12:32:53.565" v="0" actId="20577"/>
      <pc:docMkLst>
        <pc:docMk/>
      </pc:docMkLst>
      <pc:sldChg chg="modSp mod">
        <pc:chgData name="Sleath, Jason" userId="303c41c6-3373-4b7a-ba5f-87b5212c6b96" providerId="ADAL" clId="{A445A29F-000F-4602-BA1F-949E97A626D7}" dt="2022-10-03T12:32:53.565" v="0" actId="20577"/>
        <pc:sldMkLst>
          <pc:docMk/>
          <pc:sldMk cId="0" sldId="258"/>
        </pc:sldMkLst>
        <pc:spChg chg="mod">
          <ac:chgData name="Sleath, Jason" userId="303c41c6-3373-4b7a-ba5f-87b5212c6b96" providerId="ADAL" clId="{A445A29F-000F-4602-BA1F-949E97A626D7}" dt="2022-10-03T12:32:53.565" v="0" actId="20577"/>
          <ac:spMkLst>
            <pc:docMk/>
            <pc:sldMk cId="0" sldId="258"/>
            <ac:spMk id="6146" creationId="{184CACCF-A528-43A3-8590-23B3709F57D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6B2680-96A6-4813-AE97-192707BF16E1}"/>
              </a:ext>
            </a:extLst>
          </p:cNvPr>
          <p:cNvSpPr>
            <a:spLocks noGrp="1"/>
          </p:cNvSpPr>
          <p:nvPr>
            <p:ph type="hdr" sz="quarter"/>
          </p:nvPr>
        </p:nvSpPr>
        <p:spPr>
          <a:xfrm>
            <a:off x="0" y="0"/>
            <a:ext cx="3038475" cy="465138"/>
          </a:xfrm>
          <a:prstGeom prst="rect">
            <a:avLst/>
          </a:prstGeom>
        </p:spPr>
        <p:txBody>
          <a:bodyPr vert="horz" lIns="93174" tIns="46587" rIns="93174" bIns="46587" rtlCol="0"/>
          <a:lstStyle>
            <a:lvl1pPr algn="l" eaLnBrk="1" fontAlgn="auto" hangingPunct="1">
              <a:spcBef>
                <a:spcPts val="0"/>
              </a:spcBef>
              <a:spcAft>
                <a:spcPts val="0"/>
              </a:spcAft>
              <a:defRPr sz="1200">
                <a:latin typeface="+mn-lt"/>
              </a:defRPr>
            </a:lvl1pPr>
          </a:lstStyle>
          <a:p>
            <a:pPr>
              <a:defRPr/>
            </a:pPr>
            <a:endParaRPr lang="da-DK"/>
          </a:p>
        </p:txBody>
      </p:sp>
      <p:sp>
        <p:nvSpPr>
          <p:cNvPr id="3" name="Date Placeholder 2">
            <a:extLst>
              <a:ext uri="{FF2B5EF4-FFF2-40B4-BE49-F238E27FC236}">
                <a16:creationId xmlns:a16="http://schemas.microsoft.com/office/drawing/2014/main" id="{1BB9265A-CD23-469D-BFA4-A2805ADF0E4D}"/>
              </a:ext>
            </a:extLst>
          </p:cNvPr>
          <p:cNvSpPr>
            <a:spLocks noGrp="1"/>
          </p:cNvSpPr>
          <p:nvPr>
            <p:ph type="dt" sz="quarter" idx="1"/>
          </p:nvPr>
        </p:nvSpPr>
        <p:spPr>
          <a:xfrm>
            <a:off x="3970338" y="0"/>
            <a:ext cx="3038475" cy="465138"/>
          </a:xfrm>
          <a:prstGeom prst="rect">
            <a:avLst/>
          </a:prstGeom>
        </p:spPr>
        <p:txBody>
          <a:bodyPr vert="horz" lIns="93174" tIns="46587" rIns="93174" bIns="46587" rtlCol="0"/>
          <a:lstStyle>
            <a:lvl1pPr algn="r" eaLnBrk="1" fontAlgn="auto" hangingPunct="1">
              <a:spcBef>
                <a:spcPts val="0"/>
              </a:spcBef>
              <a:spcAft>
                <a:spcPts val="0"/>
              </a:spcAft>
              <a:defRPr sz="1200">
                <a:latin typeface="+mn-lt"/>
              </a:defRPr>
            </a:lvl1pPr>
          </a:lstStyle>
          <a:p>
            <a:pPr>
              <a:defRPr/>
            </a:pPr>
            <a:fld id="{E067A30E-0031-414E-9A29-1038BE9C7F9A}" type="datetimeFigureOut">
              <a:rPr lang="da-DK"/>
              <a:pPr>
                <a:defRPr/>
              </a:pPr>
              <a:t>03-10-2022</a:t>
            </a:fld>
            <a:endParaRPr lang="da-DK"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E7DBB61-EC8D-4A24-990D-7C62A2D79A2B}"/>
              </a:ext>
            </a:extLst>
          </p:cNvPr>
          <p:cNvSpPr>
            <a:spLocks noGrp="1"/>
          </p:cNvSpPr>
          <p:nvPr>
            <p:ph type="hdr" sz="quarter"/>
          </p:nvPr>
        </p:nvSpPr>
        <p:spPr>
          <a:xfrm>
            <a:off x="0" y="0"/>
            <a:ext cx="3038475" cy="463550"/>
          </a:xfrm>
          <a:prstGeom prst="rect">
            <a:avLst/>
          </a:prstGeom>
        </p:spPr>
        <p:txBody>
          <a:bodyPr vert="horz" lIns="86018" tIns="43009" rIns="86018" bIns="43009" rtlCol="0"/>
          <a:lstStyle>
            <a:lvl1pPr algn="l" eaLnBrk="1" fontAlgn="auto" hangingPunct="1">
              <a:spcBef>
                <a:spcPts val="0"/>
              </a:spcBef>
              <a:spcAft>
                <a:spcPts val="0"/>
              </a:spcAft>
              <a:defRPr sz="1100">
                <a:latin typeface="+mn-lt"/>
              </a:defRPr>
            </a:lvl1pPr>
          </a:lstStyle>
          <a:p>
            <a:pPr>
              <a:defRPr/>
            </a:pPr>
            <a:endParaRPr lang="da-DK"/>
          </a:p>
        </p:txBody>
      </p:sp>
      <p:sp>
        <p:nvSpPr>
          <p:cNvPr id="3" name="Date Placeholder 2">
            <a:extLst>
              <a:ext uri="{FF2B5EF4-FFF2-40B4-BE49-F238E27FC236}">
                <a16:creationId xmlns:a16="http://schemas.microsoft.com/office/drawing/2014/main" id="{457E1F17-E81B-4D38-9D45-8537FAA362EA}"/>
              </a:ext>
            </a:extLst>
          </p:cNvPr>
          <p:cNvSpPr>
            <a:spLocks noGrp="1"/>
          </p:cNvSpPr>
          <p:nvPr>
            <p:ph type="dt" idx="1"/>
          </p:nvPr>
        </p:nvSpPr>
        <p:spPr>
          <a:xfrm>
            <a:off x="3970338" y="0"/>
            <a:ext cx="3038475" cy="463550"/>
          </a:xfrm>
          <a:prstGeom prst="rect">
            <a:avLst/>
          </a:prstGeom>
        </p:spPr>
        <p:txBody>
          <a:bodyPr vert="horz" lIns="86018" tIns="43009" rIns="86018" bIns="43009" rtlCol="0"/>
          <a:lstStyle>
            <a:lvl1pPr algn="r" eaLnBrk="1" fontAlgn="auto" hangingPunct="1">
              <a:spcBef>
                <a:spcPts val="0"/>
              </a:spcBef>
              <a:spcAft>
                <a:spcPts val="0"/>
              </a:spcAft>
              <a:defRPr sz="1100">
                <a:latin typeface="+mn-lt"/>
              </a:defRPr>
            </a:lvl1pPr>
          </a:lstStyle>
          <a:p>
            <a:pPr>
              <a:defRPr/>
            </a:pPr>
            <a:fld id="{69DEDB35-B007-4473-96A9-24D366BC227C}" type="datetimeFigureOut">
              <a:rPr lang="da-DK"/>
              <a:pPr>
                <a:defRPr/>
              </a:pPr>
              <a:t>03-10-2022</a:t>
            </a:fld>
            <a:endParaRPr lang="da-DK"/>
          </a:p>
        </p:txBody>
      </p:sp>
      <p:sp>
        <p:nvSpPr>
          <p:cNvPr id="4" name="Slide Image Placeholder 3">
            <a:extLst>
              <a:ext uri="{FF2B5EF4-FFF2-40B4-BE49-F238E27FC236}">
                <a16:creationId xmlns:a16="http://schemas.microsoft.com/office/drawing/2014/main" id="{A6B59542-5221-4B1D-9FAE-F02B0038A502}"/>
              </a:ext>
            </a:extLst>
          </p:cNvPr>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86018" tIns="43009" rIns="86018" bIns="43009" rtlCol="0" anchor="ctr"/>
          <a:lstStyle/>
          <a:p>
            <a:pPr lvl="0"/>
            <a:endParaRPr lang="da-DK" noProof="0"/>
          </a:p>
        </p:txBody>
      </p:sp>
      <p:sp>
        <p:nvSpPr>
          <p:cNvPr id="5" name="Notes Placeholder 4">
            <a:extLst>
              <a:ext uri="{FF2B5EF4-FFF2-40B4-BE49-F238E27FC236}">
                <a16:creationId xmlns:a16="http://schemas.microsoft.com/office/drawing/2014/main" id="{B77D8145-AB53-4CB4-809B-71FC9E123F60}"/>
              </a:ext>
            </a:extLst>
          </p:cNvPr>
          <p:cNvSpPr>
            <a:spLocks noGrp="1"/>
          </p:cNvSpPr>
          <p:nvPr>
            <p:ph type="body" sz="quarter" idx="3"/>
          </p:nvPr>
        </p:nvSpPr>
        <p:spPr>
          <a:xfrm>
            <a:off x="700088" y="4414838"/>
            <a:ext cx="5610225" cy="4183062"/>
          </a:xfrm>
          <a:prstGeom prst="rect">
            <a:avLst/>
          </a:prstGeom>
        </p:spPr>
        <p:txBody>
          <a:bodyPr vert="horz" lIns="86018" tIns="43009" rIns="86018" bIns="4300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da-DK" noProof="0"/>
          </a:p>
        </p:txBody>
      </p:sp>
      <p:sp>
        <p:nvSpPr>
          <p:cNvPr id="6" name="Footer Placeholder 5">
            <a:extLst>
              <a:ext uri="{FF2B5EF4-FFF2-40B4-BE49-F238E27FC236}">
                <a16:creationId xmlns:a16="http://schemas.microsoft.com/office/drawing/2014/main" id="{01A0013A-4D08-4703-879E-AD0EF326F0CC}"/>
              </a:ext>
            </a:extLst>
          </p:cNvPr>
          <p:cNvSpPr>
            <a:spLocks noGrp="1"/>
          </p:cNvSpPr>
          <p:nvPr>
            <p:ph type="ftr" sz="quarter" idx="4"/>
          </p:nvPr>
        </p:nvSpPr>
        <p:spPr>
          <a:xfrm>
            <a:off x="0" y="8831263"/>
            <a:ext cx="3038475" cy="463550"/>
          </a:xfrm>
          <a:prstGeom prst="rect">
            <a:avLst/>
          </a:prstGeom>
        </p:spPr>
        <p:txBody>
          <a:bodyPr vert="horz" lIns="86018" tIns="43009" rIns="86018" bIns="43009" rtlCol="0" anchor="b"/>
          <a:lstStyle>
            <a:lvl1pPr algn="l" eaLnBrk="1" fontAlgn="auto" hangingPunct="1">
              <a:spcBef>
                <a:spcPts val="0"/>
              </a:spcBef>
              <a:spcAft>
                <a:spcPts val="0"/>
              </a:spcAft>
              <a:defRPr sz="1100">
                <a:latin typeface="+mn-lt"/>
              </a:defRPr>
            </a:lvl1pPr>
          </a:lstStyle>
          <a:p>
            <a:pPr>
              <a:defRPr/>
            </a:pPr>
            <a:endParaRPr lang="da-DK"/>
          </a:p>
        </p:txBody>
      </p:sp>
      <p:sp>
        <p:nvSpPr>
          <p:cNvPr id="7" name="Slide Number Placeholder 6">
            <a:extLst>
              <a:ext uri="{FF2B5EF4-FFF2-40B4-BE49-F238E27FC236}">
                <a16:creationId xmlns:a16="http://schemas.microsoft.com/office/drawing/2014/main" id="{61820E57-E8BC-41E0-BE0D-5BF3633984D4}"/>
              </a:ext>
            </a:extLst>
          </p:cNvPr>
          <p:cNvSpPr>
            <a:spLocks noGrp="1"/>
          </p:cNvSpPr>
          <p:nvPr>
            <p:ph type="sldNum" sz="quarter" idx="5"/>
          </p:nvPr>
        </p:nvSpPr>
        <p:spPr>
          <a:xfrm>
            <a:off x="3970338" y="8831263"/>
            <a:ext cx="3038475" cy="463550"/>
          </a:xfrm>
          <a:prstGeom prst="rect">
            <a:avLst/>
          </a:prstGeom>
        </p:spPr>
        <p:txBody>
          <a:bodyPr vert="horz" wrap="square" lIns="86018" tIns="43009" rIns="86018" bIns="43009" numCol="1" anchor="b" anchorCtr="0" compatLnSpc="1">
            <a:prstTxWarp prst="textNoShape">
              <a:avLst/>
            </a:prstTxWarp>
          </a:bodyPr>
          <a:lstStyle>
            <a:lvl1pPr algn="r" eaLnBrk="1" hangingPunct="1">
              <a:defRPr sz="1100">
                <a:latin typeface="Calibri" panose="020F0502020204030204" pitchFamily="34" charset="0"/>
              </a:defRPr>
            </a:lvl1pPr>
          </a:lstStyle>
          <a:p>
            <a:pPr>
              <a:defRPr/>
            </a:pPr>
            <a:fld id="{5C572597-EB20-4570-9726-C696AD49E114}" type="slidenum">
              <a:rPr lang="da-DK" altLang="en-US"/>
              <a:pPr>
                <a:defRPr/>
              </a:pPr>
              <a:t>‹#›</a:t>
            </a:fld>
            <a:endParaRPr lang="da-DK"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3E015B-3C69-47DD-BFF3-EC0A6C80AB1A}"/>
              </a:ext>
            </a:extLst>
          </p:cNvPr>
          <p:cNvSpPr/>
          <p:nvPr userDrawn="1"/>
        </p:nvSpPr>
        <p:spPr>
          <a:xfrm>
            <a:off x="0" y="0"/>
            <a:ext cx="9144000" cy="51117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a-DK" dirty="0"/>
          </a:p>
        </p:txBody>
      </p:sp>
      <p:sp>
        <p:nvSpPr>
          <p:cNvPr id="5" name="Rectangle 4">
            <a:extLst>
              <a:ext uri="{FF2B5EF4-FFF2-40B4-BE49-F238E27FC236}">
                <a16:creationId xmlns:a16="http://schemas.microsoft.com/office/drawing/2014/main" id="{9C1007F1-B934-43A7-AF39-8C7FA0527441}"/>
              </a:ext>
            </a:extLst>
          </p:cNvPr>
          <p:cNvSpPr/>
          <p:nvPr userDrawn="1"/>
        </p:nvSpPr>
        <p:spPr>
          <a:xfrm>
            <a:off x="0" y="0"/>
            <a:ext cx="9144000" cy="511175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a-DK" dirty="0"/>
          </a:p>
        </p:txBody>
      </p:sp>
      <p:pic>
        <p:nvPicPr>
          <p:cNvPr id="6" name="Picture 8" descr="CM_RGB_WEB_OL_large.png">
            <a:extLst>
              <a:ext uri="{FF2B5EF4-FFF2-40B4-BE49-F238E27FC236}">
                <a16:creationId xmlns:a16="http://schemas.microsoft.com/office/drawing/2014/main" id="{79060CF4-9CD4-43F7-A84F-3F34B6E74B3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0725" y="5762625"/>
            <a:ext cx="72072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ACB41183-3DFC-4CCF-BC9B-43C2E33137C5}"/>
              </a:ext>
            </a:extLst>
          </p:cNvPr>
          <p:cNvSpPr>
            <a:spLocks noChangeArrowheads="1"/>
          </p:cNvSpPr>
          <p:nvPr userDrawn="1"/>
        </p:nvSpPr>
        <p:spPr bwMode="auto">
          <a:xfrm>
            <a:off x="1558925" y="6142038"/>
            <a:ext cx="3251200" cy="122237"/>
          </a:xfrm>
          <a:prstGeom prst="rect">
            <a:avLst/>
          </a:prstGeom>
          <a:noFill/>
          <a:ln>
            <a:noFill/>
          </a:ln>
        </p:spPr>
        <p:txBody>
          <a:bodyPr lIns="0" tIns="0" rIns="0" bIns="0"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da-DK" altLang="en-US" sz="800" b="1">
                <a:solidFill>
                  <a:srgbClr val="414042"/>
                </a:solidFill>
              </a:rPr>
              <a:t>www.cookmedical.com</a:t>
            </a:r>
          </a:p>
        </p:txBody>
      </p:sp>
      <p:sp>
        <p:nvSpPr>
          <p:cNvPr id="8" name="Rectangle 7">
            <a:extLst>
              <a:ext uri="{FF2B5EF4-FFF2-40B4-BE49-F238E27FC236}">
                <a16:creationId xmlns:a16="http://schemas.microsoft.com/office/drawing/2014/main" id="{FA8E7594-FD18-4C19-8AFD-B8D0313803E3}"/>
              </a:ext>
            </a:extLst>
          </p:cNvPr>
          <p:cNvSpPr/>
          <p:nvPr userDrawn="1"/>
        </p:nvSpPr>
        <p:spPr>
          <a:xfrm>
            <a:off x="-17463" y="5111750"/>
            <a:ext cx="9178926" cy="215900"/>
          </a:xfrm>
          <a:prstGeom prst="rect">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a-DK" dirty="0"/>
          </a:p>
        </p:txBody>
      </p:sp>
      <p:cxnSp>
        <p:nvCxnSpPr>
          <p:cNvPr id="9" name="Straight Connector 8">
            <a:extLst>
              <a:ext uri="{FF2B5EF4-FFF2-40B4-BE49-F238E27FC236}">
                <a16:creationId xmlns:a16="http://schemas.microsoft.com/office/drawing/2014/main" id="{372182A8-56BD-4E17-91F2-15D6F49EBF65}"/>
              </a:ext>
            </a:extLst>
          </p:cNvPr>
          <p:cNvCxnSpPr/>
          <p:nvPr userDrawn="1"/>
        </p:nvCxnSpPr>
        <p:spPr>
          <a:xfrm>
            <a:off x="717550" y="6367463"/>
            <a:ext cx="7705725" cy="0"/>
          </a:xfrm>
          <a:prstGeom prst="line">
            <a:avLst/>
          </a:prstGeom>
          <a:ln w="6350">
            <a:solidFill>
              <a:schemeClr val="bg2">
                <a:lumMod val="25000"/>
              </a:schemeClr>
            </a:solidFill>
            <a:tailEnd type="none" w="med" len="lg"/>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720000" y="1374648"/>
            <a:ext cx="7704000" cy="1452563"/>
          </a:xfrm>
        </p:spPr>
        <p:txBody>
          <a:bodyPr anchor="t">
            <a:noAutofit/>
          </a:bodyPr>
          <a:lstStyle>
            <a:lvl1pPr algn="l">
              <a:lnSpc>
                <a:spcPts val="4600"/>
              </a:lnSpc>
              <a:defRPr sz="3200" b="1">
                <a:solidFill>
                  <a:srgbClr val="414042"/>
                </a:solidFill>
              </a:defRPr>
            </a:lvl1pPr>
          </a:lstStyle>
          <a:p>
            <a:r>
              <a:rPr lang="en-US"/>
              <a:t>Click to edit Master title style</a:t>
            </a:r>
            <a:endParaRPr lang="da-DK" dirty="0"/>
          </a:p>
        </p:txBody>
      </p:sp>
      <p:sp>
        <p:nvSpPr>
          <p:cNvPr id="3" name="Subtitle 2"/>
          <p:cNvSpPr>
            <a:spLocks noGrp="1"/>
          </p:cNvSpPr>
          <p:nvPr>
            <p:ph type="subTitle" idx="1"/>
          </p:nvPr>
        </p:nvSpPr>
        <p:spPr>
          <a:xfrm>
            <a:off x="720001" y="4021984"/>
            <a:ext cx="7704000" cy="894440"/>
          </a:xfrm>
        </p:spPr>
        <p:txBody>
          <a:bodyPr anchor="b">
            <a:noAutofit/>
          </a:bodyPr>
          <a:lstStyle>
            <a:lvl1pPr marL="0" indent="0" algn="l">
              <a:lnSpc>
                <a:spcPts val="2800"/>
              </a:lnSpc>
              <a:spcBef>
                <a:spcPts val="0"/>
              </a:spcBef>
              <a:buNone/>
              <a:defRPr sz="1800">
                <a:solidFill>
                  <a:srgbClr val="4140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da-DK" dirty="0"/>
          </a:p>
        </p:txBody>
      </p:sp>
    </p:spTree>
    <p:extLst>
      <p:ext uri="{BB962C8B-B14F-4D97-AF65-F5344CB8AC3E}">
        <p14:creationId xmlns:p14="http://schemas.microsoft.com/office/powerpoint/2010/main" val="393003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200" b="1"/>
            </a:lvl1pPr>
          </a:lstStyle>
          <a:p>
            <a:r>
              <a:rPr lang="en-US"/>
              <a:t>Click to edit Master title style</a:t>
            </a:r>
            <a:endParaRPr lang="da-DK" dirty="0"/>
          </a:p>
        </p:txBody>
      </p:sp>
      <p:sp>
        <p:nvSpPr>
          <p:cNvPr id="3" name="Content Placeholder 2"/>
          <p:cNvSpPr>
            <a:spLocks noGrp="1"/>
          </p:cNvSpPr>
          <p:nvPr>
            <p:ph idx="1"/>
          </p:nvPr>
        </p:nvSpPr>
        <p:spPr>
          <a:xfrm>
            <a:off x="720000" y="1375200"/>
            <a:ext cx="7704000" cy="4842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399548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headline">
    <p:spTree>
      <p:nvGrpSpPr>
        <p:cNvPr id="1" name=""/>
        <p:cNvGrpSpPr/>
        <p:nvPr/>
      </p:nvGrpSpPr>
      <p:grpSpPr>
        <a:xfrm>
          <a:off x="0" y="0"/>
          <a:ext cx="0" cy="0"/>
          <a:chOff x="0" y="0"/>
          <a:chExt cx="0" cy="0"/>
        </a:xfrm>
      </p:grpSpPr>
      <p:sp>
        <p:nvSpPr>
          <p:cNvPr id="2" name="Title 1"/>
          <p:cNvSpPr>
            <a:spLocks noGrp="1"/>
          </p:cNvSpPr>
          <p:nvPr>
            <p:ph type="title"/>
          </p:nvPr>
        </p:nvSpPr>
        <p:spPr>
          <a:xfrm>
            <a:off x="720000" y="152401"/>
            <a:ext cx="7704000" cy="684000"/>
          </a:xfrm>
        </p:spPr>
        <p:txBody>
          <a:bodyPr>
            <a:noAutofit/>
          </a:bodyPr>
          <a:lstStyle>
            <a:lvl1pPr>
              <a:defRPr sz="2200" b="1"/>
            </a:lvl1pPr>
          </a:lstStyle>
          <a:p>
            <a:r>
              <a:rPr lang="en-US"/>
              <a:t>Click to edit Master title style</a:t>
            </a:r>
            <a:endParaRPr lang="da-DK" dirty="0"/>
          </a:p>
        </p:txBody>
      </p:sp>
      <p:sp>
        <p:nvSpPr>
          <p:cNvPr id="7" name="Text Placeholder 6"/>
          <p:cNvSpPr>
            <a:spLocks noGrp="1"/>
          </p:cNvSpPr>
          <p:nvPr>
            <p:ph type="body" sz="quarter" idx="10"/>
          </p:nvPr>
        </p:nvSpPr>
        <p:spPr>
          <a:xfrm>
            <a:off x="720725" y="1376363"/>
            <a:ext cx="7704000" cy="461963"/>
          </a:xfrm>
        </p:spPr>
        <p:txBody>
          <a:bodyPr/>
          <a:lstStyle>
            <a:lvl1pPr>
              <a:buNone/>
              <a:defRPr b="1"/>
            </a:lvl1pPr>
          </a:lstStyle>
          <a:p>
            <a:pPr lvl="0"/>
            <a:r>
              <a:rPr lang="en-US"/>
              <a:t>Click to edit Master text styles</a:t>
            </a:r>
          </a:p>
        </p:txBody>
      </p:sp>
      <p:sp>
        <p:nvSpPr>
          <p:cNvPr id="6" name="Text Placeholder 5"/>
          <p:cNvSpPr>
            <a:spLocks noGrp="1"/>
          </p:cNvSpPr>
          <p:nvPr>
            <p:ph type="body" sz="quarter" idx="11"/>
          </p:nvPr>
        </p:nvSpPr>
        <p:spPr>
          <a:xfrm>
            <a:off x="720978" y="1850519"/>
            <a:ext cx="7707059" cy="4374070"/>
          </a:xfrm>
        </p:spPr>
        <p:txBody>
          <a:body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36867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a-DK" dirty="0"/>
          </a:p>
        </p:txBody>
      </p:sp>
      <p:sp>
        <p:nvSpPr>
          <p:cNvPr id="6" name="Text Placeholder 5"/>
          <p:cNvSpPr>
            <a:spLocks noGrp="1"/>
          </p:cNvSpPr>
          <p:nvPr>
            <p:ph type="body" sz="quarter" idx="10"/>
          </p:nvPr>
        </p:nvSpPr>
        <p:spPr>
          <a:xfrm>
            <a:off x="717550" y="1376363"/>
            <a:ext cx="3783013" cy="4838400"/>
          </a:xfrm>
        </p:spPr>
        <p:txBody>
          <a:bodyPr/>
          <a:lstStyle/>
          <a:p>
            <a:pPr lvl="0"/>
            <a:r>
              <a:rPr lang="en-US"/>
              <a:t>Click to edit Master text styles</a:t>
            </a:r>
          </a:p>
          <a:p>
            <a:pPr lvl="1"/>
            <a:r>
              <a:rPr lang="en-US"/>
              <a:t>Second level</a:t>
            </a:r>
          </a:p>
          <a:p>
            <a:pPr lvl="2"/>
            <a:r>
              <a:rPr lang="en-US"/>
              <a:t>Third level</a:t>
            </a:r>
          </a:p>
        </p:txBody>
      </p:sp>
      <p:sp>
        <p:nvSpPr>
          <p:cNvPr id="8" name="Text Placeholder 7"/>
          <p:cNvSpPr>
            <a:spLocks noGrp="1"/>
          </p:cNvSpPr>
          <p:nvPr>
            <p:ph type="body" sz="quarter" idx="11"/>
          </p:nvPr>
        </p:nvSpPr>
        <p:spPr>
          <a:xfrm>
            <a:off x="4652963" y="1376363"/>
            <a:ext cx="3770312" cy="4838700"/>
          </a:xfrm>
        </p:spPr>
        <p:txBody>
          <a:body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802577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Text,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a-DK" dirty="0"/>
          </a:p>
        </p:txBody>
      </p:sp>
      <p:sp>
        <p:nvSpPr>
          <p:cNvPr id="6" name="Picture Placeholder 5"/>
          <p:cNvSpPr>
            <a:spLocks noGrp="1"/>
          </p:cNvSpPr>
          <p:nvPr>
            <p:ph type="pic" sz="quarter" idx="10"/>
          </p:nvPr>
        </p:nvSpPr>
        <p:spPr>
          <a:xfrm>
            <a:off x="4652963" y="1376363"/>
            <a:ext cx="3771037" cy="4838400"/>
          </a:xfrm>
        </p:spPr>
        <p:txBody>
          <a:bodyPr rtlCol="0">
            <a:noAutofit/>
          </a:bodyPr>
          <a:lstStyle/>
          <a:p>
            <a:pPr lvl="0"/>
            <a:r>
              <a:rPr lang="en-US" noProof="0"/>
              <a:t>Click icon to add picture</a:t>
            </a:r>
            <a:endParaRPr lang="da-DK" noProof="0" dirty="0"/>
          </a:p>
        </p:txBody>
      </p:sp>
      <p:sp>
        <p:nvSpPr>
          <p:cNvPr id="8" name="Text Placeholder 7"/>
          <p:cNvSpPr>
            <a:spLocks noGrp="1"/>
          </p:cNvSpPr>
          <p:nvPr>
            <p:ph type="body" sz="quarter" idx="11"/>
          </p:nvPr>
        </p:nvSpPr>
        <p:spPr>
          <a:xfrm>
            <a:off x="720725" y="1376363"/>
            <a:ext cx="3783600" cy="4838700"/>
          </a:xfrm>
        </p:spPr>
        <p:txBody>
          <a:body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834585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Tex, Wider Picture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a-DK" dirty="0"/>
          </a:p>
        </p:txBody>
      </p:sp>
      <p:sp>
        <p:nvSpPr>
          <p:cNvPr id="6" name="Picture Placeholder 5"/>
          <p:cNvSpPr>
            <a:spLocks noGrp="1"/>
          </p:cNvSpPr>
          <p:nvPr>
            <p:ph type="pic" sz="quarter" idx="10"/>
          </p:nvPr>
        </p:nvSpPr>
        <p:spPr>
          <a:xfrm>
            <a:off x="4017264" y="1376363"/>
            <a:ext cx="4406011" cy="4841875"/>
          </a:xfrm>
        </p:spPr>
        <p:txBody>
          <a:bodyPr rtlCol="0">
            <a:noAutofit/>
          </a:bodyPr>
          <a:lstStyle/>
          <a:p>
            <a:pPr lvl="0"/>
            <a:r>
              <a:rPr lang="en-US" noProof="0"/>
              <a:t>Click icon to add picture</a:t>
            </a:r>
            <a:endParaRPr lang="da-DK" noProof="0"/>
          </a:p>
        </p:txBody>
      </p:sp>
      <p:sp>
        <p:nvSpPr>
          <p:cNvPr id="8" name="Text Placeholder 7"/>
          <p:cNvSpPr>
            <a:spLocks noGrp="1"/>
          </p:cNvSpPr>
          <p:nvPr>
            <p:ph type="body" sz="quarter" idx="11"/>
          </p:nvPr>
        </p:nvSpPr>
        <p:spPr>
          <a:xfrm>
            <a:off x="720725" y="1376363"/>
            <a:ext cx="3132138" cy="4841876"/>
          </a:xfrm>
        </p:spPr>
        <p:txBody>
          <a:body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886112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solidFill>
          <a:srgbClr val="E6E7E8"/>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0000" y="5797296"/>
            <a:ext cx="7704000" cy="427292"/>
          </a:xfrm>
        </p:spPr>
        <p:txBody>
          <a:bodyPr/>
          <a:lstStyle>
            <a:lvl1pPr algn="l">
              <a:defRPr sz="1800" b="1"/>
            </a:lvl1pPr>
          </a:lstStyle>
          <a:p>
            <a:r>
              <a:rPr lang="en-US"/>
              <a:t>Click to edit Master title style</a:t>
            </a:r>
            <a:endParaRPr lang="da-DK" dirty="0"/>
          </a:p>
        </p:txBody>
      </p:sp>
      <p:sp>
        <p:nvSpPr>
          <p:cNvPr id="3" name="Picture Placeholder 2"/>
          <p:cNvSpPr>
            <a:spLocks noGrp="1"/>
          </p:cNvSpPr>
          <p:nvPr>
            <p:ph type="pic" idx="1"/>
          </p:nvPr>
        </p:nvSpPr>
        <p:spPr>
          <a:xfrm>
            <a:off x="720725" y="612774"/>
            <a:ext cx="7704000" cy="5099178"/>
          </a:xfrm>
        </p:spPr>
        <p:txBody>
          <a:bodyPr rtlCol="0">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da-DK" noProof="0" dirty="0"/>
          </a:p>
        </p:txBody>
      </p:sp>
    </p:spTree>
    <p:extLst>
      <p:ext uri="{BB962C8B-B14F-4D97-AF65-F5344CB8AC3E}">
        <p14:creationId xmlns:p14="http://schemas.microsoft.com/office/powerpoint/2010/main" val="767812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 slide with code">
    <p:spTree>
      <p:nvGrpSpPr>
        <p:cNvPr id="1" name=""/>
        <p:cNvGrpSpPr/>
        <p:nvPr/>
      </p:nvGrpSpPr>
      <p:grpSpPr>
        <a:xfrm>
          <a:off x="0" y="0"/>
          <a:ext cx="0" cy="0"/>
          <a:chOff x="0" y="0"/>
          <a:chExt cx="0" cy="0"/>
        </a:xfrm>
      </p:grpSpPr>
      <p:sp>
        <p:nvSpPr>
          <p:cNvPr id="2" name="Title 1"/>
          <p:cNvSpPr>
            <a:spLocks noGrp="1"/>
          </p:cNvSpPr>
          <p:nvPr>
            <p:ph type="title"/>
          </p:nvPr>
        </p:nvSpPr>
        <p:spPr>
          <a:xfrm>
            <a:off x="727075" y="1376362"/>
            <a:ext cx="7704000" cy="1653349"/>
          </a:xfrm>
        </p:spPr>
        <p:txBody>
          <a:bodyPr/>
          <a:lstStyle/>
          <a:p>
            <a:r>
              <a:rPr lang="en-US"/>
              <a:t>Click to edit Master title style</a:t>
            </a:r>
            <a:endParaRPr lang="da-DK" dirty="0"/>
          </a:p>
        </p:txBody>
      </p:sp>
      <p:sp>
        <p:nvSpPr>
          <p:cNvPr id="6" name="Text Placeholder 8"/>
          <p:cNvSpPr>
            <a:spLocks noGrp="1"/>
          </p:cNvSpPr>
          <p:nvPr>
            <p:ph type="body" sz="quarter" idx="10"/>
          </p:nvPr>
        </p:nvSpPr>
        <p:spPr>
          <a:xfrm>
            <a:off x="5912618" y="6346800"/>
            <a:ext cx="2517775" cy="141514"/>
          </a:xfrm>
        </p:spPr>
        <p:txBody>
          <a:bodyPr/>
          <a:lstStyle>
            <a:lvl1pPr indent="0" algn="r">
              <a:lnSpc>
                <a:spcPct val="100000"/>
              </a:lnSpc>
              <a:buNone/>
              <a:defRPr sz="600"/>
            </a:lvl1pPr>
            <a:lvl2pPr algn="r">
              <a:defRPr sz="800"/>
            </a:lvl2pPr>
            <a:lvl3pPr algn="r">
              <a:defRPr sz="800"/>
            </a:lvl3pPr>
            <a:lvl4pPr algn="r">
              <a:defRPr sz="800"/>
            </a:lvl4pPr>
            <a:lvl5pPr algn="r">
              <a:defRPr sz="800"/>
            </a:lvl5pPr>
          </a:lstStyle>
          <a:p>
            <a:pPr lvl="0"/>
            <a:r>
              <a:rPr lang="en-US"/>
              <a:t>Click to edit Master text styles</a:t>
            </a:r>
          </a:p>
        </p:txBody>
      </p:sp>
    </p:spTree>
    <p:extLst>
      <p:ext uri="{BB962C8B-B14F-4D97-AF65-F5344CB8AC3E}">
        <p14:creationId xmlns:p14="http://schemas.microsoft.com/office/powerpoint/2010/main" val="37379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71FEC28-D944-4D3E-A6FE-768FBEE77F3B}"/>
              </a:ext>
            </a:extLst>
          </p:cNvPr>
          <p:cNvSpPr/>
          <p:nvPr/>
        </p:nvSpPr>
        <p:spPr>
          <a:xfrm>
            <a:off x="0" y="1152525"/>
            <a:ext cx="9144000" cy="5165725"/>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a-DK" dirty="0"/>
          </a:p>
        </p:txBody>
      </p:sp>
      <p:sp>
        <p:nvSpPr>
          <p:cNvPr id="1027" name="Title Placeholder 1">
            <a:extLst>
              <a:ext uri="{FF2B5EF4-FFF2-40B4-BE49-F238E27FC236}">
                <a16:creationId xmlns:a16="http://schemas.microsoft.com/office/drawing/2014/main" id="{A5AE6D57-7326-4834-8A27-D0319E21E70A}"/>
              </a:ext>
            </a:extLst>
          </p:cNvPr>
          <p:cNvSpPr>
            <a:spLocks noGrp="1" noChangeArrowheads="1"/>
          </p:cNvSpPr>
          <p:nvPr>
            <p:ph type="title"/>
          </p:nvPr>
        </p:nvSpPr>
        <p:spPr bwMode="auto">
          <a:xfrm>
            <a:off x="720725" y="152400"/>
            <a:ext cx="770255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endParaRPr lang="da-DK" altLang="en-US"/>
          </a:p>
        </p:txBody>
      </p:sp>
      <p:sp>
        <p:nvSpPr>
          <p:cNvPr id="1028" name="Text Placeholder 2">
            <a:extLst>
              <a:ext uri="{FF2B5EF4-FFF2-40B4-BE49-F238E27FC236}">
                <a16:creationId xmlns:a16="http://schemas.microsoft.com/office/drawing/2014/main" id="{02216C13-E000-425D-B00E-9EFF234426E8}"/>
              </a:ext>
            </a:extLst>
          </p:cNvPr>
          <p:cNvSpPr>
            <a:spLocks noGrp="1" noChangeArrowheads="1"/>
          </p:cNvSpPr>
          <p:nvPr>
            <p:ph type="body" idx="1"/>
          </p:nvPr>
        </p:nvSpPr>
        <p:spPr bwMode="auto">
          <a:xfrm>
            <a:off x="720725" y="1374775"/>
            <a:ext cx="7702550" cy="484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4" name="Rectangle 13">
            <a:extLst>
              <a:ext uri="{FF2B5EF4-FFF2-40B4-BE49-F238E27FC236}">
                <a16:creationId xmlns:a16="http://schemas.microsoft.com/office/drawing/2014/main" id="{7512018D-89F2-41B8-B818-96B7762300A9}"/>
              </a:ext>
            </a:extLst>
          </p:cNvPr>
          <p:cNvSpPr/>
          <p:nvPr/>
        </p:nvSpPr>
        <p:spPr>
          <a:xfrm>
            <a:off x="-17463" y="936625"/>
            <a:ext cx="9178926" cy="215900"/>
          </a:xfrm>
          <a:prstGeom prst="rect">
            <a:avLst/>
          </a:prstGeom>
          <a:solidFill>
            <a:schemeClr val="accent1"/>
          </a:solidFill>
          <a:ln w="254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a-DK" dirty="0"/>
          </a:p>
        </p:txBody>
      </p:sp>
    </p:spTree>
  </p:cSld>
  <p:clrMap bg1="lt1" tx1="dk1" bg2="lt2" tx2="dk2" accent1="accent1" accent2="accent2" accent3="accent3" accent4="accent4" accent5="accent5" accent6="accent6" hlink="hlink" folHlink="folHlink"/>
  <p:sldLayoutIdLst>
    <p:sldLayoutId id="2147483765" r:id="rId1"/>
    <p:sldLayoutId id="2147483759" r:id="rId2"/>
    <p:sldLayoutId id="2147483760" r:id="rId3"/>
    <p:sldLayoutId id="2147483761" r:id="rId4"/>
    <p:sldLayoutId id="2147483762" r:id="rId5"/>
    <p:sldLayoutId id="2147483763" r:id="rId6"/>
    <p:sldLayoutId id="2147483766" r:id="rId7"/>
    <p:sldLayoutId id="2147483764" r:id="rId8"/>
  </p:sldLayoutIdLst>
  <p:txStyles>
    <p:titleStyle>
      <a:lvl1pPr algn="l" rtl="0" eaLnBrk="0" fontAlgn="base" hangingPunct="0">
        <a:lnSpc>
          <a:spcPts val="2800"/>
        </a:lnSpc>
        <a:spcBef>
          <a:spcPct val="0"/>
        </a:spcBef>
        <a:spcAft>
          <a:spcPct val="0"/>
        </a:spcAft>
        <a:defRPr sz="2200" b="1" kern="1200">
          <a:solidFill>
            <a:srgbClr val="414042"/>
          </a:solidFill>
          <a:latin typeface="+mj-lt"/>
          <a:ea typeface="+mj-ea"/>
          <a:cs typeface="+mj-cs"/>
        </a:defRPr>
      </a:lvl1pPr>
      <a:lvl2pPr algn="l" rtl="0" eaLnBrk="0" fontAlgn="base" hangingPunct="0">
        <a:lnSpc>
          <a:spcPts val="2800"/>
        </a:lnSpc>
        <a:spcBef>
          <a:spcPct val="0"/>
        </a:spcBef>
        <a:spcAft>
          <a:spcPct val="0"/>
        </a:spcAft>
        <a:defRPr sz="2200" b="1">
          <a:solidFill>
            <a:srgbClr val="414042"/>
          </a:solidFill>
          <a:latin typeface="Arial" panose="020B0604020202020204" pitchFamily="34" charset="0"/>
        </a:defRPr>
      </a:lvl2pPr>
      <a:lvl3pPr algn="l" rtl="0" eaLnBrk="0" fontAlgn="base" hangingPunct="0">
        <a:lnSpc>
          <a:spcPts val="2800"/>
        </a:lnSpc>
        <a:spcBef>
          <a:spcPct val="0"/>
        </a:spcBef>
        <a:spcAft>
          <a:spcPct val="0"/>
        </a:spcAft>
        <a:defRPr sz="2200" b="1">
          <a:solidFill>
            <a:srgbClr val="414042"/>
          </a:solidFill>
          <a:latin typeface="Arial" panose="020B0604020202020204" pitchFamily="34" charset="0"/>
        </a:defRPr>
      </a:lvl3pPr>
      <a:lvl4pPr algn="l" rtl="0" eaLnBrk="0" fontAlgn="base" hangingPunct="0">
        <a:lnSpc>
          <a:spcPts val="2800"/>
        </a:lnSpc>
        <a:spcBef>
          <a:spcPct val="0"/>
        </a:spcBef>
        <a:spcAft>
          <a:spcPct val="0"/>
        </a:spcAft>
        <a:defRPr sz="2200" b="1">
          <a:solidFill>
            <a:srgbClr val="414042"/>
          </a:solidFill>
          <a:latin typeface="Arial" panose="020B0604020202020204" pitchFamily="34" charset="0"/>
        </a:defRPr>
      </a:lvl4pPr>
      <a:lvl5pPr algn="l" rtl="0" eaLnBrk="0" fontAlgn="base" hangingPunct="0">
        <a:lnSpc>
          <a:spcPts val="2800"/>
        </a:lnSpc>
        <a:spcBef>
          <a:spcPct val="0"/>
        </a:spcBef>
        <a:spcAft>
          <a:spcPct val="0"/>
        </a:spcAft>
        <a:defRPr sz="2200" b="1">
          <a:solidFill>
            <a:srgbClr val="414042"/>
          </a:solidFill>
          <a:latin typeface="Arial" panose="020B0604020202020204" pitchFamily="34" charset="0"/>
        </a:defRPr>
      </a:lvl5pPr>
      <a:lvl6pPr marL="457200" algn="l" rtl="0" fontAlgn="base">
        <a:lnSpc>
          <a:spcPts val="2800"/>
        </a:lnSpc>
        <a:spcBef>
          <a:spcPct val="0"/>
        </a:spcBef>
        <a:spcAft>
          <a:spcPct val="0"/>
        </a:spcAft>
        <a:defRPr sz="2200" b="1">
          <a:solidFill>
            <a:srgbClr val="414042"/>
          </a:solidFill>
          <a:latin typeface="Arial" panose="020B0604020202020204" pitchFamily="34" charset="0"/>
        </a:defRPr>
      </a:lvl6pPr>
      <a:lvl7pPr marL="914400" algn="l" rtl="0" fontAlgn="base">
        <a:lnSpc>
          <a:spcPts val="2800"/>
        </a:lnSpc>
        <a:spcBef>
          <a:spcPct val="0"/>
        </a:spcBef>
        <a:spcAft>
          <a:spcPct val="0"/>
        </a:spcAft>
        <a:defRPr sz="2200" b="1">
          <a:solidFill>
            <a:srgbClr val="414042"/>
          </a:solidFill>
          <a:latin typeface="Arial" panose="020B0604020202020204" pitchFamily="34" charset="0"/>
        </a:defRPr>
      </a:lvl7pPr>
      <a:lvl8pPr marL="1371600" algn="l" rtl="0" fontAlgn="base">
        <a:lnSpc>
          <a:spcPts val="2800"/>
        </a:lnSpc>
        <a:spcBef>
          <a:spcPct val="0"/>
        </a:spcBef>
        <a:spcAft>
          <a:spcPct val="0"/>
        </a:spcAft>
        <a:defRPr sz="2200" b="1">
          <a:solidFill>
            <a:srgbClr val="414042"/>
          </a:solidFill>
          <a:latin typeface="Arial" panose="020B0604020202020204" pitchFamily="34" charset="0"/>
        </a:defRPr>
      </a:lvl8pPr>
      <a:lvl9pPr marL="1828800" algn="l" rtl="0" fontAlgn="base">
        <a:lnSpc>
          <a:spcPts val="2800"/>
        </a:lnSpc>
        <a:spcBef>
          <a:spcPct val="0"/>
        </a:spcBef>
        <a:spcAft>
          <a:spcPct val="0"/>
        </a:spcAft>
        <a:defRPr sz="2200" b="1">
          <a:solidFill>
            <a:srgbClr val="414042"/>
          </a:solidFill>
          <a:latin typeface="Arial" panose="020B0604020202020204" pitchFamily="34" charset="0"/>
        </a:defRPr>
      </a:lvl9pPr>
    </p:titleStyle>
    <p:bodyStyle>
      <a:lvl1pPr marL="342900" indent="-342900" algn="l" rtl="0" eaLnBrk="0" fontAlgn="base" hangingPunct="0">
        <a:lnSpc>
          <a:spcPts val="2400"/>
        </a:lnSpc>
        <a:spcBef>
          <a:spcPts val="800"/>
        </a:spcBef>
        <a:spcAft>
          <a:spcPct val="0"/>
        </a:spcAft>
        <a:buFont typeface="Arial" panose="020B0604020202020204" pitchFamily="34" charset="0"/>
        <a:buChar char="•"/>
        <a:defRPr kern="1200">
          <a:solidFill>
            <a:srgbClr val="414042"/>
          </a:solidFill>
          <a:latin typeface="+mn-lt"/>
          <a:ea typeface="+mn-ea"/>
          <a:cs typeface="+mn-cs"/>
        </a:defRPr>
      </a:lvl1pPr>
      <a:lvl2pPr marL="742950" indent="-285750" algn="l" rtl="0" eaLnBrk="0" fontAlgn="base" hangingPunct="0">
        <a:lnSpc>
          <a:spcPts val="2400"/>
        </a:lnSpc>
        <a:spcBef>
          <a:spcPts val="800"/>
        </a:spcBef>
        <a:spcAft>
          <a:spcPct val="0"/>
        </a:spcAft>
        <a:buFont typeface="Arial" panose="020B0604020202020204" pitchFamily="34" charset="0"/>
        <a:buChar char="–"/>
        <a:defRPr kern="1200">
          <a:solidFill>
            <a:srgbClr val="414042"/>
          </a:solidFill>
          <a:latin typeface="+mn-lt"/>
          <a:ea typeface="+mn-ea"/>
          <a:cs typeface="+mn-cs"/>
        </a:defRPr>
      </a:lvl2pPr>
      <a:lvl3pPr marL="1143000" indent="-228600" algn="l" rtl="0" eaLnBrk="0" fontAlgn="base" hangingPunct="0">
        <a:lnSpc>
          <a:spcPts val="2400"/>
        </a:lnSpc>
        <a:spcBef>
          <a:spcPts val="800"/>
        </a:spcBef>
        <a:spcAft>
          <a:spcPct val="0"/>
        </a:spcAft>
        <a:buFont typeface="Arial" panose="020B0604020202020204" pitchFamily="34" charset="0"/>
        <a:buChar char="•"/>
        <a:defRPr kern="1200">
          <a:solidFill>
            <a:srgbClr val="414042"/>
          </a:solidFill>
          <a:latin typeface="+mn-lt"/>
          <a:ea typeface="+mn-ea"/>
          <a:cs typeface="+mn-cs"/>
        </a:defRPr>
      </a:lvl3pPr>
      <a:lvl4pPr marL="1600200" indent="-228600" algn="l" rtl="0" eaLnBrk="0" fontAlgn="base" hangingPunct="0">
        <a:lnSpc>
          <a:spcPts val="2400"/>
        </a:lnSpc>
        <a:spcBef>
          <a:spcPts val="800"/>
        </a:spcBef>
        <a:spcAft>
          <a:spcPct val="0"/>
        </a:spcAft>
        <a:buFont typeface="Arial" panose="020B0604020202020204" pitchFamily="34" charset="0"/>
        <a:buChar char="–"/>
        <a:defRPr kern="1200">
          <a:solidFill>
            <a:srgbClr val="414042"/>
          </a:solidFill>
          <a:latin typeface="+mn-lt"/>
          <a:ea typeface="+mn-ea"/>
          <a:cs typeface="+mn-cs"/>
        </a:defRPr>
      </a:lvl4pPr>
      <a:lvl5pPr marL="2057400" indent="-228600" algn="l" rtl="0" eaLnBrk="0" fontAlgn="base" hangingPunct="0">
        <a:lnSpc>
          <a:spcPts val="2400"/>
        </a:lnSpc>
        <a:spcBef>
          <a:spcPts val="800"/>
        </a:spcBef>
        <a:spcAft>
          <a:spcPct val="0"/>
        </a:spcAft>
        <a:buFont typeface="Arial" panose="020B0604020202020204" pitchFamily="34" charset="0"/>
        <a:buChar char="»"/>
        <a:defRPr kern="1200">
          <a:solidFill>
            <a:srgbClr val="41404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European.Complaints@CookMedical.com" TargetMode="External"/><Relationship Id="rId2" Type="http://schemas.openxmlformats.org/officeDocument/2006/relationships/hyperlink" Target="mailto:SSCProduct.Complaints@CookMedica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European.Complaints@CookMedica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184CACCF-A528-43A3-8590-23B3709F57DB}"/>
              </a:ext>
            </a:extLst>
          </p:cNvPr>
          <p:cNvSpPr>
            <a:spLocks noGrp="1" noChangeArrowheads="1"/>
          </p:cNvSpPr>
          <p:nvPr>
            <p:ph type="ctrTitle"/>
          </p:nvPr>
        </p:nvSpPr>
        <p:spPr>
          <a:xfrm>
            <a:off x="720725" y="1374775"/>
            <a:ext cx="7702550" cy="1452563"/>
          </a:xfrm>
        </p:spPr>
        <p:txBody>
          <a:bodyPr/>
          <a:lstStyle/>
          <a:p>
            <a:pPr algn="ctr" eaLnBrk="1" hangingPunct="1"/>
            <a:r>
              <a:rPr lang="da-DK" altLang="en-US" dirty="0"/>
              <a:t>Product Complaint and Field Action Reporting Overview</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D76BD6B-1146-44A5-B08F-D507BF65B9E1}"/>
              </a:ext>
            </a:extLst>
          </p:cNvPr>
          <p:cNvSpPr>
            <a:spLocks noGrp="1" noChangeArrowheads="1"/>
          </p:cNvSpPr>
          <p:nvPr>
            <p:ph type="title"/>
          </p:nvPr>
        </p:nvSpPr>
        <p:spPr/>
        <p:txBody>
          <a:bodyPr/>
          <a:lstStyle/>
          <a:p>
            <a:pPr eaLnBrk="1" hangingPunct="1"/>
            <a:r>
              <a:rPr lang="en-US" altLang="en-US"/>
              <a:t>Product Complaint Reporting</a:t>
            </a:r>
          </a:p>
        </p:txBody>
      </p:sp>
      <p:sp>
        <p:nvSpPr>
          <p:cNvPr id="4" name="Content Placeholder 3">
            <a:extLst>
              <a:ext uri="{FF2B5EF4-FFF2-40B4-BE49-F238E27FC236}">
                <a16:creationId xmlns:a16="http://schemas.microsoft.com/office/drawing/2014/main" id="{53435EB7-83FE-4437-ADE4-16357BA02F9D}"/>
              </a:ext>
            </a:extLst>
          </p:cNvPr>
          <p:cNvSpPr>
            <a:spLocks noGrp="1"/>
          </p:cNvSpPr>
          <p:nvPr>
            <p:ph idx="1"/>
          </p:nvPr>
        </p:nvSpPr>
        <p:spPr>
          <a:xfrm>
            <a:off x="720725" y="1374775"/>
            <a:ext cx="7702550" cy="4841875"/>
          </a:xfrm>
        </p:spPr>
        <p:txBody>
          <a:bodyPr rtlCol="0"/>
          <a:lstStyle/>
          <a:p>
            <a:pPr eaLnBrk="1" fontAlgn="auto" hangingPunct="1">
              <a:spcAft>
                <a:spcPts val="0"/>
              </a:spcAft>
              <a:defRPr/>
            </a:pPr>
            <a:endParaRPr lang="en-GB" dirty="0"/>
          </a:p>
          <a:p>
            <a:pPr eaLnBrk="1" fontAlgn="auto" hangingPunct="1">
              <a:spcAft>
                <a:spcPts val="0"/>
              </a:spcAft>
              <a:defRPr/>
            </a:pPr>
            <a:r>
              <a:rPr lang="en-GB" dirty="0"/>
              <a:t>The distributor shall submit a report to Cook Customer Support &amp; Delivery on any device complaints received as soon as Distributor becomes aware of them but no later than 24hrs from date that they were first made aware.</a:t>
            </a:r>
          </a:p>
          <a:p>
            <a:pPr eaLnBrk="1" fontAlgn="auto" hangingPunct="1">
              <a:spcAft>
                <a:spcPts val="0"/>
              </a:spcAft>
              <a:defRPr/>
            </a:pPr>
            <a:endParaRPr lang="en-GB" dirty="0"/>
          </a:p>
          <a:p>
            <a:pPr eaLnBrk="1" fontAlgn="auto" hangingPunct="1">
              <a:spcAft>
                <a:spcPts val="0"/>
              </a:spcAft>
              <a:defRPr/>
            </a:pPr>
            <a:r>
              <a:rPr lang="en-GB" dirty="0"/>
              <a:t>All complaints must be logged by using the Cook Customer Complaint Communication Form provided by Cook Customer Support &amp; Delivery and completed forms should be sent to:</a:t>
            </a:r>
          </a:p>
          <a:p>
            <a:pPr lvl="1" eaLnBrk="1" fontAlgn="auto" hangingPunct="1">
              <a:spcAft>
                <a:spcPts val="0"/>
              </a:spcAft>
              <a:defRPr/>
            </a:pPr>
            <a:r>
              <a:rPr lang="en-US" dirty="0">
                <a:hlinkClick r:id="rId2"/>
              </a:rPr>
              <a:t>SSCProduct.Complaints@CookMedical.com</a:t>
            </a:r>
            <a:endParaRPr lang="en-US" dirty="0"/>
          </a:p>
          <a:p>
            <a:pPr lvl="1" eaLnBrk="1" fontAlgn="auto" hangingPunct="1">
              <a:spcAft>
                <a:spcPts val="0"/>
              </a:spcAft>
              <a:defRPr/>
            </a:pPr>
            <a:r>
              <a:rPr lang="en-US" u="sng" dirty="0">
                <a:solidFill>
                  <a:schemeClr val="accent2"/>
                </a:solidFill>
                <a:hlinkClick r:id="rId3"/>
              </a:rPr>
              <a:t>European.Complaints@CookMedical.com</a:t>
            </a:r>
            <a:endParaRPr lang="en-US" u="sng" dirty="0">
              <a:solidFill>
                <a:schemeClr val="accent2"/>
              </a:solidFill>
            </a:endParaRPr>
          </a:p>
          <a:p>
            <a:pPr lvl="1" eaLnBrk="1" fontAlgn="auto" hangingPunct="1">
              <a:spcAft>
                <a:spcPts val="0"/>
              </a:spcAft>
              <a:defRPr/>
            </a:pPr>
            <a:r>
              <a:rPr lang="en-US" u="sng" dirty="0">
                <a:solidFill>
                  <a:schemeClr val="accent2"/>
                </a:solidFill>
              </a:rPr>
              <a:t>Can also be communicated through Indirect Business Manager (IMM)</a:t>
            </a:r>
            <a:endParaRPr lang="en-GB" dirty="0"/>
          </a:p>
          <a:p>
            <a:pPr marL="0" indent="0" eaLnBrk="1" fontAlgn="auto" hangingPunct="1">
              <a:spcAft>
                <a:spcPts val="0"/>
              </a:spcAft>
              <a:buFont typeface="Arial" panose="020B0604020202020204" pitchFamily="34" charset="0"/>
              <a:buNone/>
              <a:defRPr/>
            </a:pPr>
            <a:endParaRPr lang="en-GB" dirty="0"/>
          </a:p>
          <a:p>
            <a:pPr eaLnBrk="1" fontAlgn="auto" hangingPunct="1">
              <a:spcAft>
                <a:spcPts val="0"/>
              </a:spcAft>
              <a:defRPr/>
            </a:pPr>
            <a:endParaRPr lang="en-GB" dirty="0"/>
          </a:p>
          <a:p>
            <a:pPr eaLnBrk="1" fontAlgn="auto" hangingPunct="1">
              <a:spcAft>
                <a:spcPts val="0"/>
              </a:spcAft>
              <a:defRPr/>
            </a:pPr>
            <a:endParaRPr lang="en-GB" dirty="0"/>
          </a:p>
          <a:p>
            <a:pPr eaLnBrk="1" fontAlgn="auto" hangingPunct="1">
              <a:spcAft>
                <a:spcPts val="0"/>
              </a:spcAft>
              <a:defRPr/>
            </a:pPr>
            <a:endParaRPr lang="en-GB" dirty="0"/>
          </a:p>
          <a:p>
            <a:pPr eaLnBrk="1" fontAlgn="auto" hangingPunct="1">
              <a:spcAft>
                <a:spcPts val="0"/>
              </a:spcAft>
              <a:defRPr/>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C8CE3EB0-92F0-4B86-9EC9-F476052060AD}"/>
              </a:ext>
            </a:extLst>
          </p:cNvPr>
          <p:cNvSpPr>
            <a:spLocks noGrp="1" noChangeArrowheads="1"/>
          </p:cNvSpPr>
          <p:nvPr>
            <p:ph type="title"/>
          </p:nvPr>
        </p:nvSpPr>
        <p:spPr/>
        <p:txBody>
          <a:bodyPr/>
          <a:lstStyle/>
          <a:p>
            <a:pPr eaLnBrk="1" hangingPunct="1"/>
            <a:r>
              <a:rPr lang="en-US" altLang="en-US"/>
              <a:t>Product Complaint Communication Form</a:t>
            </a:r>
          </a:p>
        </p:txBody>
      </p:sp>
      <p:sp>
        <p:nvSpPr>
          <p:cNvPr id="4" name="Content Placeholder 3">
            <a:extLst>
              <a:ext uri="{FF2B5EF4-FFF2-40B4-BE49-F238E27FC236}">
                <a16:creationId xmlns:a16="http://schemas.microsoft.com/office/drawing/2014/main" id="{3E807A1F-CEAE-472A-882C-C9E4A976DE62}"/>
              </a:ext>
            </a:extLst>
          </p:cNvPr>
          <p:cNvSpPr>
            <a:spLocks noGrp="1"/>
          </p:cNvSpPr>
          <p:nvPr>
            <p:ph idx="1"/>
          </p:nvPr>
        </p:nvSpPr>
        <p:spPr>
          <a:xfrm>
            <a:off x="720725" y="1374775"/>
            <a:ext cx="7702550" cy="4841875"/>
          </a:xfrm>
        </p:spPr>
        <p:txBody>
          <a:bodyPr rtlCol="0"/>
          <a:lstStyle/>
          <a:p>
            <a:pPr eaLnBrk="1" fontAlgn="auto" hangingPunct="1">
              <a:spcAft>
                <a:spcPts val="0"/>
              </a:spcAft>
              <a:defRPr/>
            </a:pPr>
            <a:endParaRPr lang="en-GB" dirty="0"/>
          </a:p>
          <a:p>
            <a:pPr marL="0" indent="0" eaLnBrk="1" fontAlgn="auto" hangingPunct="1">
              <a:spcAft>
                <a:spcPts val="0"/>
              </a:spcAft>
              <a:buFont typeface="Arial" panose="020B0604020202020204" pitchFamily="34" charset="0"/>
              <a:buNone/>
              <a:defRPr/>
            </a:pPr>
            <a:endParaRPr lang="en-GB" dirty="0"/>
          </a:p>
          <a:p>
            <a:pPr eaLnBrk="1" fontAlgn="auto" hangingPunct="1">
              <a:spcAft>
                <a:spcPts val="0"/>
              </a:spcAft>
              <a:defRPr/>
            </a:pPr>
            <a:endParaRPr lang="en-GB" dirty="0"/>
          </a:p>
          <a:p>
            <a:pPr eaLnBrk="1" fontAlgn="auto" hangingPunct="1">
              <a:spcAft>
                <a:spcPts val="0"/>
              </a:spcAft>
              <a:defRPr/>
            </a:pPr>
            <a:endParaRPr lang="en-GB" dirty="0"/>
          </a:p>
          <a:p>
            <a:pPr eaLnBrk="1" fontAlgn="auto" hangingPunct="1">
              <a:spcAft>
                <a:spcPts val="0"/>
              </a:spcAft>
              <a:defRPr/>
            </a:pPr>
            <a:endParaRPr lang="en-GB" dirty="0"/>
          </a:p>
          <a:p>
            <a:pPr eaLnBrk="1" fontAlgn="auto" hangingPunct="1">
              <a:spcAft>
                <a:spcPts val="0"/>
              </a:spcAft>
              <a:defRPr/>
            </a:pPr>
            <a:endParaRPr lang="en-GB" dirty="0"/>
          </a:p>
        </p:txBody>
      </p:sp>
      <p:pic>
        <p:nvPicPr>
          <p:cNvPr id="9220" name="Picture 7" descr="D00209894-Rev001 (Customer Complaint Communication Form).pdf - Adobe Acrobat Reader DC">
            <a:extLst>
              <a:ext uri="{FF2B5EF4-FFF2-40B4-BE49-F238E27FC236}">
                <a16:creationId xmlns:a16="http://schemas.microsoft.com/office/drawing/2014/main" id="{1D88EC51-A9DB-4B38-8570-B045287226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5038"/>
            <a:ext cx="9144000" cy="498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A336A09-8E19-430A-88BA-2391CA2B8B67}"/>
              </a:ext>
            </a:extLst>
          </p:cNvPr>
          <p:cNvSpPr>
            <a:spLocks noGrp="1" noChangeArrowheads="1"/>
          </p:cNvSpPr>
          <p:nvPr>
            <p:ph type="title"/>
          </p:nvPr>
        </p:nvSpPr>
        <p:spPr/>
        <p:txBody>
          <a:bodyPr/>
          <a:lstStyle/>
          <a:p>
            <a:pPr eaLnBrk="1" hangingPunct="1"/>
            <a:r>
              <a:rPr lang="en-GB" altLang="en-US"/>
              <a:t>Product Complaint Reporting</a:t>
            </a:r>
            <a:endParaRPr lang="en-US" altLang="en-US"/>
          </a:p>
        </p:txBody>
      </p:sp>
      <p:sp>
        <p:nvSpPr>
          <p:cNvPr id="10243" name="Content Placeholder 2">
            <a:extLst>
              <a:ext uri="{FF2B5EF4-FFF2-40B4-BE49-F238E27FC236}">
                <a16:creationId xmlns:a16="http://schemas.microsoft.com/office/drawing/2014/main" id="{B8A888DC-8674-48F9-A3CF-32275894D576}"/>
              </a:ext>
            </a:extLst>
          </p:cNvPr>
          <p:cNvSpPr>
            <a:spLocks noGrp="1" noChangeArrowheads="1"/>
          </p:cNvSpPr>
          <p:nvPr>
            <p:ph idx="1"/>
          </p:nvPr>
        </p:nvSpPr>
        <p:spPr>
          <a:xfrm>
            <a:off x="720725" y="1128713"/>
            <a:ext cx="7702550" cy="5087937"/>
          </a:xfrm>
        </p:spPr>
        <p:txBody>
          <a:bodyPr/>
          <a:lstStyle/>
          <a:p>
            <a:pPr lvl="1" eaLnBrk="1" hangingPunct="1"/>
            <a:r>
              <a:rPr lang="en-US" altLang="en-US" dirty="0"/>
              <a:t>Complaint Information is documented in Cook’s Complaint handling software system</a:t>
            </a:r>
          </a:p>
          <a:p>
            <a:pPr lvl="1" eaLnBrk="1" hangingPunct="1"/>
            <a:r>
              <a:rPr lang="en-US" altLang="en-US" dirty="0"/>
              <a:t>The Customer Relations team carries out the following:</a:t>
            </a:r>
          </a:p>
          <a:p>
            <a:pPr lvl="2" eaLnBrk="1" hangingPunct="1"/>
            <a:r>
              <a:rPr lang="en-US" altLang="en-US" dirty="0"/>
              <a:t>Requests as much detailed information as possible</a:t>
            </a:r>
          </a:p>
          <a:p>
            <a:pPr lvl="2" eaLnBrk="1" hangingPunct="1"/>
            <a:r>
              <a:rPr lang="en-US" altLang="en-US" dirty="0"/>
              <a:t>Product specific questions from the manufacturer are asked of the reporter </a:t>
            </a:r>
          </a:p>
          <a:p>
            <a:pPr lvl="2" eaLnBrk="1" hangingPunct="1"/>
            <a:r>
              <a:rPr lang="en-US" altLang="en-US" dirty="0"/>
              <a:t>Requests are made for product return, if available</a:t>
            </a:r>
          </a:p>
          <a:p>
            <a:pPr lvl="2" eaLnBrk="1" hangingPunct="1"/>
            <a:r>
              <a:rPr lang="en-US" altLang="en-US" dirty="0"/>
              <a:t>Free of charge replacements or credit is issued</a:t>
            </a:r>
          </a:p>
          <a:p>
            <a:pPr lvl="2" eaLnBrk="1" hangingPunct="1"/>
            <a:r>
              <a:rPr lang="en-US" altLang="en-US" dirty="0"/>
              <a:t>Acknowledgement letter sent to customer &amp; the appropriate IMM Business Manager</a:t>
            </a:r>
          </a:p>
          <a:p>
            <a:pPr lvl="2" eaLnBrk="1" hangingPunct="1"/>
            <a:r>
              <a:rPr lang="en-US" altLang="en-US" dirty="0"/>
              <a:t>Indirect Business Manager will advise and keep </a:t>
            </a:r>
            <a:r>
              <a:rPr lang="en-GB" dirty="0"/>
              <a:t>Division Support Manager up to date all the way through the process</a:t>
            </a:r>
            <a:endParaRPr lang="en-US" altLang="en-US" dirty="0"/>
          </a:p>
          <a:p>
            <a:pPr lvl="2" eaLnBrk="1" hangingPunct="1"/>
            <a:r>
              <a:rPr lang="en-US" altLang="en-US" dirty="0"/>
              <a:t>Additional inquiries made as requested from the Manufacturer after file transfer</a:t>
            </a:r>
          </a:p>
          <a:p>
            <a:pPr eaLnBrk="1" hangingPunct="1"/>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8074CE3-633A-4FD2-92A7-994E3F1C0B74}"/>
              </a:ext>
            </a:extLst>
          </p:cNvPr>
          <p:cNvSpPr>
            <a:spLocks noGrp="1" noChangeArrowheads="1"/>
          </p:cNvSpPr>
          <p:nvPr>
            <p:ph type="title"/>
          </p:nvPr>
        </p:nvSpPr>
        <p:spPr/>
        <p:txBody>
          <a:bodyPr/>
          <a:lstStyle/>
          <a:p>
            <a:pPr eaLnBrk="1" hangingPunct="1"/>
            <a:r>
              <a:rPr lang="en-GB" altLang="en-US"/>
              <a:t>Product Complaint Reporting</a:t>
            </a:r>
            <a:endParaRPr lang="en-US" altLang="en-US"/>
          </a:p>
        </p:txBody>
      </p:sp>
      <p:sp>
        <p:nvSpPr>
          <p:cNvPr id="3" name="Content Placeholder 2">
            <a:extLst>
              <a:ext uri="{FF2B5EF4-FFF2-40B4-BE49-F238E27FC236}">
                <a16:creationId xmlns:a16="http://schemas.microsoft.com/office/drawing/2014/main" id="{7CCEFD4D-7747-4449-9784-DA4CB0B8CB56}"/>
              </a:ext>
            </a:extLst>
          </p:cNvPr>
          <p:cNvSpPr>
            <a:spLocks noGrp="1"/>
          </p:cNvSpPr>
          <p:nvPr>
            <p:ph idx="1"/>
          </p:nvPr>
        </p:nvSpPr>
        <p:spPr>
          <a:xfrm>
            <a:off x="720725" y="1374775"/>
            <a:ext cx="7702550" cy="4841875"/>
          </a:xfrm>
        </p:spPr>
        <p:txBody>
          <a:bodyPr rtlCol="0"/>
          <a:lstStyle/>
          <a:p>
            <a:pPr eaLnBrk="1" fontAlgn="auto" hangingPunct="1">
              <a:spcAft>
                <a:spcPts val="0"/>
              </a:spcAft>
              <a:defRPr/>
            </a:pPr>
            <a:endParaRPr lang="en-US" dirty="0"/>
          </a:p>
          <a:p>
            <a:pPr eaLnBrk="1" fontAlgn="auto" hangingPunct="1">
              <a:spcAft>
                <a:spcPts val="0"/>
              </a:spcAft>
              <a:defRPr/>
            </a:pPr>
            <a:r>
              <a:rPr lang="en-US" dirty="0"/>
              <a:t>During product complaint registration, efforts are made to obtain at a minimum the following 7 key points of information:</a:t>
            </a:r>
          </a:p>
          <a:p>
            <a:pPr lvl="1" eaLnBrk="1" fontAlgn="auto" hangingPunct="1">
              <a:spcAft>
                <a:spcPts val="0"/>
              </a:spcAft>
              <a:defRPr/>
            </a:pPr>
            <a:r>
              <a:rPr lang="en-US" dirty="0"/>
              <a:t>Customer information</a:t>
            </a:r>
          </a:p>
          <a:p>
            <a:pPr lvl="1" eaLnBrk="1" fontAlgn="auto" hangingPunct="1">
              <a:spcAft>
                <a:spcPts val="0"/>
              </a:spcAft>
              <a:defRPr/>
            </a:pPr>
            <a:r>
              <a:rPr lang="en-US" dirty="0"/>
              <a:t>Date aware</a:t>
            </a:r>
          </a:p>
          <a:p>
            <a:pPr lvl="1" eaLnBrk="1" fontAlgn="auto" hangingPunct="1">
              <a:spcAft>
                <a:spcPts val="0"/>
              </a:spcAft>
              <a:defRPr/>
            </a:pPr>
            <a:r>
              <a:rPr lang="en-US" dirty="0"/>
              <a:t>RPN/GPN</a:t>
            </a:r>
          </a:p>
          <a:p>
            <a:pPr lvl="1" eaLnBrk="1" fontAlgn="auto" hangingPunct="1">
              <a:spcAft>
                <a:spcPts val="0"/>
              </a:spcAft>
              <a:defRPr/>
            </a:pPr>
            <a:r>
              <a:rPr lang="en-US" dirty="0"/>
              <a:t>Lot #</a:t>
            </a:r>
          </a:p>
          <a:p>
            <a:pPr lvl="1" eaLnBrk="1" fontAlgn="auto" hangingPunct="1">
              <a:spcAft>
                <a:spcPts val="0"/>
              </a:spcAft>
              <a:defRPr/>
            </a:pPr>
            <a:r>
              <a:rPr lang="en-US" dirty="0"/>
              <a:t>Quantity involved</a:t>
            </a:r>
          </a:p>
          <a:p>
            <a:pPr lvl="1" eaLnBrk="1" fontAlgn="auto" hangingPunct="1">
              <a:spcAft>
                <a:spcPts val="0"/>
              </a:spcAft>
              <a:defRPr/>
            </a:pPr>
            <a:r>
              <a:rPr lang="en-US" dirty="0"/>
              <a:t>Brief description of event</a:t>
            </a:r>
          </a:p>
          <a:p>
            <a:pPr lvl="1" eaLnBrk="1" fontAlgn="auto" hangingPunct="1">
              <a:spcAft>
                <a:spcPts val="0"/>
              </a:spcAft>
              <a:defRPr/>
            </a:pPr>
            <a:r>
              <a:rPr lang="en-US" dirty="0"/>
              <a:t>Patient outcome/impact</a:t>
            </a:r>
          </a:p>
          <a:p>
            <a:pPr eaLnBrk="1" fontAlgn="auto" hangingPunct="1">
              <a:spcAft>
                <a:spcPts val="0"/>
              </a:spcAft>
              <a:defRPr/>
            </a:pPr>
            <a:r>
              <a:rPr lang="en-US" dirty="0"/>
              <a:t>Upon registration of the product complaint, CSD transfers the record to appropriate Cook Manufacturer-Regulatory Reporting</a:t>
            </a:r>
          </a:p>
          <a:p>
            <a:pPr marL="457200" lvl="1" indent="0" eaLnBrk="1" fontAlgn="auto" hangingPunct="1">
              <a:spcAft>
                <a:spcPts val="0"/>
              </a:spcAft>
              <a:buFont typeface="Arial" panose="020B0604020202020204" pitchFamily="34" charset="0"/>
              <a:buNone/>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710D7C4-26B3-4C4F-9F98-BDF906A4B968}"/>
              </a:ext>
            </a:extLst>
          </p:cNvPr>
          <p:cNvSpPr>
            <a:spLocks noGrp="1" noChangeArrowheads="1"/>
          </p:cNvSpPr>
          <p:nvPr>
            <p:ph type="title"/>
          </p:nvPr>
        </p:nvSpPr>
        <p:spPr/>
        <p:txBody>
          <a:bodyPr/>
          <a:lstStyle/>
          <a:p>
            <a:pPr eaLnBrk="1" hangingPunct="1"/>
            <a:r>
              <a:rPr lang="en-US" altLang="en-US"/>
              <a:t>Regulatory Reporting</a:t>
            </a:r>
            <a:endParaRPr lang="en-IE" altLang="en-US"/>
          </a:p>
        </p:txBody>
      </p:sp>
      <p:sp>
        <p:nvSpPr>
          <p:cNvPr id="12291" name="Content Placeholder 2">
            <a:extLst>
              <a:ext uri="{FF2B5EF4-FFF2-40B4-BE49-F238E27FC236}">
                <a16:creationId xmlns:a16="http://schemas.microsoft.com/office/drawing/2014/main" id="{3E3119CC-304F-445B-A2DA-D412D9051755}"/>
              </a:ext>
            </a:extLst>
          </p:cNvPr>
          <p:cNvSpPr>
            <a:spLocks noGrp="1" noChangeArrowheads="1"/>
          </p:cNvSpPr>
          <p:nvPr>
            <p:ph idx="1"/>
          </p:nvPr>
        </p:nvSpPr>
        <p:spPr>
          <a:xfrm>
            <a:off x="720725" y="1374775"/>
            <a:ext cx="7702550" cy="4841875"/>
          </a:xfrm>
        </p:spPr>
        <p:txBody>
          <a:bodyPr/>
          <a:lstStyle/>
          <a:p>
            <a:pPr eaLnBrk="1" hangingPunct="1"/>
            <a:endParaRPr lang="en-IE" altLang="en-US"/>
          </a:p>
          <a:p>
            <a:pPr eaLnBrk="1" hangingPunct="1"/>
            <a:r>
              <a:rPr lang="en-IE" altLang="en-US"/>
              <a:t>Once a complaint is logged on the system, it is sent to the relevant Regulatory Reporting team at the Cook manufacturer. </a:t>
            </a:r>
          </a:p>
          <a:p>
            <a:pPr eaLnBrk="1" hangingPunct="1"/>
            <a:r>
              <a:rPr lang="en-IE" altLang="en-US"/>
              <a:t>The Regulatory Reporting team review and assess the data, make a reporting decision, and forward it for peer review. </a:t>
            </a:r>
          </a:p>
          <a:p>
            <a:pPr eaLnBrk="1" hangingPunct="1"/>
            <a:r>
              <a:rPr lang="en-IE" altLang="en-US"/>
              <a:t>Once reviewed – it gets transferred to the QE (Quality Engineering) team to carry out the investigation – both reportable and non-reportable complaints.</a:t>
            </a:r>
          </a:p>
          <a:p>
            <a:pPr lvl="1" eaLnBrk="1" hangingPunct="1"/>
            <a:r>
              <a:rPr lang="en-IE" altLang="en-US"/>
              <a:t>Complaints can change from being reportable to non-reportable and vice versa during the stages of the investigation depending on information received or the device evaluation results.</a:t>
            </a:r>
          </a:p>
          <a:p>
            <a:pPr eaLnBrk="1" hangingPunct="1"/>
            <a:endParaRPr lang="en-IE"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F73F10F-78B2-4748-B1BD-ACC93DCDEAC7}"/>
              </a:ext>
            </a:extLst>
          </p:cNvPr>
          <p:cNvSpPr>
            <a:spLocks noGrp="1" noChangeArrowheads="1"/>
          </p:cNvSpPr>
          <p:nvPr>
            <p:ph type="title"/>
          </p:nvPr>
        </p:nvSpPr>
        <p:spPr/>
        <p:txBody>
          <a:bodyPr/>
          <a:lstStyle/>
          <a:p>
            <a:pPr eaLnBrk="1" hangingPunct="1"/>
            <a:r>
              <a:rPr lang="en-US" altLang="en-US"/>
              <a:t>Customer Support Center</a:t>
            </a:r>
          </a:p>
        </p:txBody>
      </p:sp>
      <p:sp>
        <p:nvSpPr>
          <p:cNvPr id="13315" name="Content Placeholder 2">
            <a:extLst>
              <a:ext uri="{FF2B5EF4-FFF2-40B4-BE49-F238E27FC236}">
                <a16:creationId xmlns:a16="http://schemas.microsoft.com/office/drawing/2014/main" id="{59CB2A62-776D-4D2E-A1F8-C66711CBB1A9}"/>
              </a:ext>
            </a:extLst>
          </p:cNvPr>
          <p:cNvSpPr>
            <a:spLocks noGrp="1" noChangeArrowheads="1"/>
          </p:cNvSpPr>
          <p:nvPr>
            <p:ph idx="1"/>
          </p:nvPr>
        </p:nvSpPr>
        <p:spPr>
          <a:xfrm>
            <a:off x="720725" y="1374775"/>
            <a:ext cx="7702550" cy="4841875"/>
          </a:xfrm>
        </p:spPr>
        <p:txBody>
          <a:bodyPr/>
          <a:lstStyle/>
          <a:p>
            <a:pPr eaLnBrk="1" hangingPunct="1"/>
            <a:r>
              <a:rPr lang="en-US" altLang="en-US"/>
              <a:t>Upon completion of complaint investigation by the Cook manufacturer, the file is transferred to the Customer Support Center for final closure.</a:t>
            </a:r>
          </a:p>
          <a:p>
            <a:pPr eaLnBrk="1" hangingPunct="1"/>
            <a:r>
              <a:rPr lang="en-US" altLang="en-US"/>
              <a:t>The Customer Support Center carries out the following:</a:t>
            </a:r>
          </a:p>
          <a:p>
            <a:pPr lvl="1" eaLnBrk="1" hangingPunct="1"/>
            <a:r>
              <a:rPr lang="en-US" altLang="en-US"/>
              <a:t>Reviews record to insure all customer actions required are completed; these can include the following:</a:t>
            </a:r>
          </a:p>
          <a:p>
            <a:pPr lvl="2" eaLnBrk="1" hangingPunct="1"/>
            <a:r>
              <a:rPr lang="en-US" altLang="en-US"/>
              <a:t>Credit</a:t>
            </a:r>
          </a:p>
          <a:p>
            <a:pPr lvl="2" eaLnBrk="1" hangingPunct="1"/>
            <a:r>
              <a:rPr lang="en-US" altLang="en-US"/>
              <a:t>Custom letter on investigation findings</a:t>
            </a:r>
          </a:p>
          <a:p>
            <a:pPr lvl="2" eaLnBrk="1" hangingPunct="1"/>
            <a:r>
              <a:rPr lang="en-US" altLang="en-US"/>
              <a:t>Educational session</a:t>
            </a:r>
          </a:p>
          <a:p>
            <a:pPr lvl="2" eaLnBrk="1" hangingPunct="1"/>
            <a:r>
              <a:rPr lang="en-US" altLang="en-US"/>
              <a:t>Free of charge replacement</a:t>
            </a:r>
          </a:p>
          <a:p>
            <a:pPr lvl="2" eaLnBrk="1" hangingPunct="1"/>
            <a:r>
              <a:rPr lang="en-US" altLang="en-US"/>
              <a:t>Sales Representative follow-up</a:t>
            </a:r>
          </a:p>
          <a:p>
            <a:pPr lvl="2" eaLnBrk="1" hangingPunct="1"/>
            <a:r>
              <a:rPr lang="en-US" altLang="en-US"/>
              <a:t>Telephone Call</a:t>
            </a:r>
          </a:p>
          <a:p>
            <a:pPr eaLnBrk="1" hangingPunct="1"/>
            <a:r>
              <a:rPr lang="en-US" altLang="en-US"/>
              <a:t>File is closed upon completion of activities</a:t>
            </a:r>
          </a:p>
          <a:p>
            <a:pPr lvl="2" eaLnBrk="1" hangingPunct="1"/>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11126A17-B21C-4B89-B5F6-EB6668648E30}"/>
              </a:ext>
            </a:extLst>
          </p:cNvPr>
          <p:cNvSpPr>
            <a:spLocks noGrp="1" noChangeArrowheads="1"/>
          </p:cNvSpPr>
          <p:nvPr>
            <p:ph type="title"/>
          </p:nvPr>
        </p:nvSpPr>
        <p:spPr>
          <a:xfrm>
            <a:off x="933450" y="152400"/>
            <a:ext cx="7896225" cy="684213"/>
          </a:xfrm>
        </p:spPr>
        <p:txBody>
          <a:bodyPr/>
          <a:lstStyle/>
          <a:p>
            <a:pPr eaLnBrk="1" hangingPunct="1"/>
            <a:r>
              <a:rPr lang="en-GB" altLang="en-US"/>
              <a:t>Complaint/Adverse Event/Incident/Field Action Reporting</a:t>
            </a:r>
            <a:endParaRPr lang="en-US" altLang="en-US"/>
          </a:p>
        </p:txBody>
      </p:sp>
      <p:sp>
        <p:nvSpPr>
          <p:cNvPr id="4" name="Content Placeholder 3">
            <a:extLst>
              <a:ext uri="{FF2B5EF4-FFF2-40B4-BE49-F238E27FC236}">
                <a16:creationId xmlns:a16="http://schemas.microsoft.com/office/drawing/2014/main" id="{6C2659CC-60CC-4889-AE97-F4F35C8C3D9E}"/>
              </a:ext>
            </a:extLst>
          </p:cNvPr>
          <p:cNvSpPr>
            <a:spLocks noGrp="1"/>
          </p:cNvSpPr>
          <p:nvPr>
            <p:ph idx="1"/>
          </p:nvPr>
        </p:nvSpPr>
        <p:spPr>
          <a:xfrm>
            <a:off x="720725" y="1374775"/>
            <a:ext cx="7702550" cy="4841875"/>
          </a:xfrm>
        </p:spPr>
        <p:txBody>
          <a:bodyPr rtlCol="0"/>
          <a:lstStyle/>
          <a:p>
            <a:pPr eaLnBrk="1" fontAlgn="auto" hangingPunct="1">
              <a:spcAft>
                <a:spcPts val="0"/>
              </a:spcAft>
              <a:defRPr/>
            </a:pPr>
            <a:r>
              <a:rPr lang="en-GB" dirty="0"/>
              <a:t>In the event of a Field Action / Recall the distributor will be given instructions by Cook on actions to be taken. The distributor will be provided with a list of impacted Products and will be requested to contact the end-customers in receipt of those Products. In the event that, Products need to be returned to Cook they will need to be retrieved and returned by the Distributor. Each Field Action / Recall will be dealt with on a case by case basis.</a:t>
            </a:r>
          </a:p>
          <a:p>
            <a:pPr eaLnBrk="1" fontAlgn="auto" hangingPunct="1">
              <a:spcAft>
                <a:spcPts val="0"/>
              </a:spcAft>
              <a:defRPr/>
            </a:pPr>
            <a:r>
              <a:rPr lang="en-GB" dirty="0"/>
              <a:t>When notified of a reportable Adverse event/incident, the distributor will assess for reportability in their region and will submit the relevant report to the relevant authority as required. The distributor will notify Cook of any communication they receive from the Competent Authority or Customer in relation to an Adverse Event.</a:t>
            </a:r>
          </a:p>
          <a:p>
            <a:pPr eaLnBrk="1" fontAlgn="auto" hangingPunct="1">
              <a:spcAft>
                <a:spcPts val="0"/>
              </a:spcAft>
              <a:defRPr/>
            </a:pPr>
            <a:r>
              <a:rPr lang="en-GB" dirty="0"/>
              <a:t>The distributor shall cooperate with Cook in connection with any hold, stop distribution or recall order issued in connection with Products. </a:t>
            </a:r>
          </a:p>
          <a:p>
            <a:pPr eaLnBrk="1" fontAlgn="auto" hangingPunct="1">
              <a:spcAft>
                <a:spcPts val="0"/>
              </a:spcAft>
              <a:defRPr/>
            </a:pPr>
            <a:endParaRPr lang="en-GB" dirty="0"/>
          </a:p>
          <a:p>
            <a:pPr marL="0" indent="0" eaLnBrk="1" fontAlgn="auto" hangingPunct="1">
              <a:spcAft>
                <a:spcPts val="0"/>
              </a:spcAft>
              <a:buFont typeface="Arial" panose="020B0604020202020204" pitchFamily="34" charset="0"/>
              <a:buNone/>
              <a:defRPr/>
            </a:pPr>
            <a:endParaRPr lang="en-GB" dirty="0"/>
          </a:p>
          <a:p>
            <a:pPr eaLnBrk="1" fontAlgn="auto" hangingPunct="1">
              <a:spcAft>
                <a:spcPts val="0"/>
              </a:spcAft>
              <a:defRPr/>
            </a:pPr>
            <a:endParaRPr lang="en-GB" dirty="0"/>
          </a:p>
          <a:p>
            <a:pPr eaLnBrk="1" fontAlgn="auto" hangingPunct="1">
              <a:spcAft>
                <a:spcPts val="0"/>
              </a:spcAft>
              <a:defRPr/>
            </a:pPr>
            <a:endParaRPr lang="en-GB" dirty="0"/>
          </a:p>
          <a:p>
            <a:pPr eaLnBrk="1" fontAlgn="auto" hangingPunct="1">
              <a:spcAft>
                <a:spcPts val="0"/>
              </a:spcAft>
              <a:defRPr/>
            </a:pPr>
            <a:endParaRPr lang="en-GB" dirty="0"/>
          </a:p>
          <a:p>
            <a:pPr eaLnBrk="1" fontAlgn="auto" hangingPunct="1">
              <a:spcAft>
                <a:spcPts val="0"/>
              </a:spcAft>
              <a:defRPr/>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DDCE4EA-AFEC-4D32-8F3E-B56765493684}"/>
              </a:ext>
            </a:extLst>
          </p:cNvPr>
          <p:cNvSpPr>
            <a:spLocks noGrp="1" noChangeArrowheads="1"/>
          </p:cNvSpPr>
          <p:nvPr>
            <p:ph type="title"/>
          </p:nvPr>
        </p:nvSpPr>
        <p:spPr>
          <a:xfrm>
            <a:off x="287338" y="144463"/>
            <a:ext cx="7704137" cy="684212"/>
          </a:xfrm>
        </p:spPr>
        <p:txBody>
          <a:bodyPr/>
          <a:lstStyle/>
          <a:p>
            <a:pPr eaLnBrk="1" hangingPunct="1"/>
            <a:r>
              <a:rPr lang="en-US" altLang="en-US" dirty="0"/>
              <a:t>EMEA Complaints Process</a:t>
            </a:r>
          </a:p>
        </p:txBody>
      </p:sp>
      <p:sp>
        <p:nvSpPr>
          <p:cNvPr id="6" name="Oval 5">
            <a:extLst>
              <a:ext uri="{FF2B5EF4-FFF2-40B4-BE49-F238E27FC236}">
                <a16:creationId xmlns:a16="http://schemas.microsoft.com/office/drawing/2014/main" id="{3C7E5C3C-8A4A-44D4-9D83-5E5D21CAB9A4}"/>
              </a:ext>
            </a:extLst>
          </p:cNvPr>
          <p:cNvSpPr/>
          <p:nvPr/>
        </p:nvSpPr>
        <p:spPr>
          <a:xfrm>
            <a:off x="6908800" y="3056730"/>
            <a:ext cx="2168525" cy="1296988"/>
          </a:xfrm>
          <a:prstGeom prst="ellipse">
            <a:avLst/>
          </a:prstGeom>
          <a:solidFill>
            <a:schemeClr val="accent1"/>
          </a:solidFill>
          <a:ln w="12700">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b="1"/>
          </a:p>
        </p:txBody>
      </p:sp>
      <p:sp>
        <p:nvSpPr>
          <p:cNvPr id="15364" name="TextBox 6">
            <a:extLst>
              <a:ext uri="{FF2B5EF4-FFF2-40B4-BE49-F238E27FC236}">
                <a16:creationId xmlns:a16="http://schemas.microsoft.com/office/drawing/2014/main" id="{C81CC54D-EA07-400C-8BEF-E6DBF19869D3}"/>
              </a:ext>
            </a:extLst>
          </p:cNvPr>
          <p:cNvSpPr txBox="1">
            <a:spLocks noChangeArrowheads="1"/>
          </p:cNvSpPr>
          <p:nvPr/>
        </p:nvSpPr>
        <p:spPr bwMode="auto">
          <a:xfrm>
            <a:off x="7493794" y="3306436"/>
            <a:ext cx="1531144"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lnSpc>
                <a:spcPts val="2400"/>
              </a:lnSpc>
              <a:spcBef>
                <a:spcPts val="800"/>
              </a:spcBef>
              <a:buFont typeface="Arial" panose="020B0604020202020204" pitchFamily="34" charset="0"/>
              <a:buChar char="•"/>
              <a:defRPr>
                <a:solidFill>
                  <a:srgbClr val="414042"/>
                </a:solidFill>
                <a:latin typeface="Arial" panose="020B0604020202020204" pitchFamily="34" charset="0"/>
              </a:defRPr>
            </a:lvl1pPr>
            <a:lvl2pPr marL="742950" indent="-285750">
              <a:lnSpc>
                <a:spcPts val="2400"/>
              </a:lnSpc>
              <a:spcBef>
                <a:spcPts val="800"/>
              </a:spcBef>
              <a:buFont typeface="Arial" panose="020B0604020202020204" pitchFamily="34" charset="0"/>
              <a:buChar char="–"/>
              <a:defRPr>
                <a:solidFill>
                  <a:srgbClr val="414042"/>
                </a:solidFill>
                <a:latin typeface="Arial" panose="020B0604020202020204" pitchFamily="34" charset="0"/>
              </a:defRPr>
            </a:lvl2pPr>
            <a:lvl3pPr marL="1143000" indent="-228600">
              <a:lnSpc>
                <a:spcPts val="2400"/>
              </a:lnSpc>
              <a:spcBef>
                <a:spcPts val="800"/>
              </a:spcBef>
              <a:buFont typeface="Arial" panose="020B0604020202020204" pitchFamily="34" charset="0"/>
              <a:buChar char="•"/>
              <a:defRPr>
                <a:solidFill>
                  <a:srgbClr val="414042"/>
                </a:solidFill>
                <a:latin typeface="Arial" panose="020B0604020202020204" pitchFamily="34" charset="0"/>
              </a:defRPr>
            </a:lvl3pPr>
            <a:lvl4pPr marL="1600200" indent="-228600">
              <a:lnSpc>
                <a:spcPts val="2400"/>
              </a:lnSpc>
              <a:spcBef>
                <a:spcPts val="800"/>
              </a:spcBef>
              <a:buFont typeface="Arial" panose="020B0604020202020204" pitchFamily="34" charset="0"/>
              <a:buChar char="–"/>
              <a:defRPr>
                <a:solidFill>
                  <a:srgbClr val="414042"/>
                </a:solidFill>
                <a:latin typeface="Arial" panose="020B0604020202020204" pitchFamily="34" charset="0"/>
              </a:defRPr>
            </a:lvl4pPr>
            <a:lvl5pPr marL="2057400" indent="-228600">
              <a:lnSpc>
                <a:spcPts val="2400"/>
              </a:lnSpc>
              <a:spcBef>
                <a:spcPts val="800"/>
              </a:spcBef>
              <a:buFont typeface="Arial" panose="020B0604020202020204" pitchFamily="34" charset="0"/>
              <a:buChar char="»"/>
              <a:defRPr>
                <a:solidFill>
                  <a:srgbClr val="414042"/>
                </a:solidFill>
                <a:latin typeface="Arial" panose="020B0604020202020204" pitchFamily="34" charset="0"/>
              </a:defRPr>
            </a:lvl5pPr>
            <a:lvl6pPr marL="2514600" indent="-228600" eaLnBrk="0" fontAlgn="base" hangingPunct="0">
              <a:lnSpc>
                <a:spcPts val="2400"/>
              </a:lnSpc>
              <a:spcBef>
                <a:spcPts val="800"/>
              </a:spcBef>
              <a:spcAft>
                <a:spcPct val="0"/>
              </a:spcAft>
              <a:buFont typeface="Arial" panose="020B0604020202020204" pitchFamily="34" charset="0"/>
              <a:buChar char="»"/>
              <a:defRPr>
                <a:solidFill>
                  <a:srgbClr val="414042"/>
                </a:solidFill>
                <a:latin typeface="Arial" panose="020B0604020202020204" pitchFamily="34" charset="0"/>
              </a:defRPr>
            </a:lvl6pPr>
            <a:lvl7pPr marL="2971800" indent="-228600" eaLnBrk="0" fontAlgn="base" hangingPunct="0">
              <a:lnSpc>
                <a:spcPts val="2400"/>
              </a:lnSpc>
              <a:spcBef>
                <a:spcPts val="800"/>
              </a:spcBef>
              <a:spcAft>
                <a:spcPct val="0"/>
              </a:spcAft>
              <a:buFont typeface="Arial" panose="020B0604020202020204" pitchFamily="34" charset="0"/>
              <a:buChar char="»"/>
              <a:defRPr>
                <a:solidFill>
                  <a:srgbClr val="414042"/>
                </a:solidFill>
                <a:latin typeface="Arial" panose="020B0604020202020204" pitchFamily="34" charset="0"/>
              </a:defRPr>
            </a:lvl7pPr>
            <a:lvl8pPr marL="3429000" indent="-228600" eaLnBrk="0" fontAlgn="base" hangingPunct="0">
              <a:lnSpc>
                <a:spcPts val="2400"/>
              </a:lnSpc>
              <a:spcBef>
                <a:spcPts val="800"/>
              </a:spcBef>
              <a:spcAft>
                <a:spcPct val="0"/>
              </a:spcAft>
              <a:buFont typeface="Arial" panose="020B0604020202020204" pitchFamily="34" charset="0"/>
              <a:buChar char="»"/>
              <a:defRPr>
                <a:solidFill>
                  <a:srgbClr val="414042"/>
                </a:solidFill>
                <a:latin typeface="Arial" panose="020B0604020202020204" pitchFamily="34" charset="0"/>
              </a:defRPr>
            </a:lvl8pPr>
            <a:lvl9pPr marL="3886200" indent="-228600" eaLnBrk="0" fontAlgn="base" hangingPunct="0">
              <a:lnSpc>
                <a:spcPts val="2400"/>
              </a:lnSpc>
              <a:spcBef>
                <a:spcPts val="800"/>
              </a:spcBef>
              <a:spcAft>
                <a:spcPct val="0"/>
              </a:spcAft>
              <a:buFont typeface="Arial" panose="020B0604020202020204" pitchFamily="34" charset="0"/>
              <a:buChar char="»"/>
              <a:defRPr>
                <a:solidFill>
                  <a:srgbClr val="414042"/>
                </a:solidFill>
                <a:latin typeface="Arial" panose="020B0604020202020204" pitchFamily="34" charset="0"/>
              </a:defRPr>
            </a:lvl9pPr>
          </a:lstStyle>
          <a:p>
            <a:pPr eaLnBrk="1" hangingPunct="1">
              <a:lnSpc>
                <a:spcPct val="100000"/>
              </a:lnSpc>
              <a:spcBef>
                <a:spcPct val="0"/>
              </a:spcBef>
              <a:buFontTx/>
              <a:buNone/>
            </a:pPr>
            <a:r>
              <a:rPr lang="en-US" altLang="en-US" sz="1500" b="1" dirty="0"/>
              <a:t>Manufacturer-Regulatory Reporting</a:t>
            </a:r>
          </a:p>
        </p:txBody>
      </p:sp>
      <p:sp>
        <p:nvSpPr>
          <p:cNvPr id="8" name="Oval 7">
            <a:extLst>
              <a:ext uri="{FF2B5EF4-FFF2-40B4-BE49-F238E27FC236}">
                <a16:creationId xmlns:a16="http://schemas.microsoft.com/office/drawing/2014/main" id="{32C8E3CD-5265-4EF4-BE1F-6A54303267F0}"/>
              </a:ext>
            </a:extLst>
          </p:cNvPr>
          <p:cNvSpPr/>
          <p:nvPr/>
        </p:nvSpPr>
        <p:spPr>
          <a:xfrm>
            <a:off x="5373688" y="4407695"/>
            <a:ext cx="2063749" cy="1265238"/>
          </a:xfrm>
          <a:prstGeom prst="ellipse">
            <a:avLst/>
          </a:prstGeom>
          <a:solidFill>
            <a:schemeClr val="accent1"/>
          </a:solidFill>
          <a:ln w="12700">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b="1"/>
          </a:p>
        </p:txBody>
      </p:sp>
      <p:sp>
        <p:nvSpPr>
          <p:cNvPr id="9" name="TextBox 8">
            <a:extLst>
              <a:ext uri="{FF2B5EF4-FFF2-40B4-BE49-F238E27FC236}">
                <a16:creationId xmlns:a16="http://schemas.microsoft.com/office/drawing/2014/main" id="{5504BBBA-DBE8-4F8D-9085-29978E1588DA}"/>
              </a:ext>
            </a:extLst>
          </p:cNvPr>
          <p:cNvSpPr txBox="1"/>
          <p:nvPr/>
        </p:nvSpPr>
        <p:spPr>
          <a:xfrm>
            <a:off x="5495132" y="4766001"/>
            <a:ext cx="1998662" cy="415925"/>
          </a:xfrm>
          <a:prstGeom prst="rect">
            <a:avLst/>
          </a:prstGeom>
          <a:noFill/>
        </p:spPr>
        <p:txBody>
          <a:bodyPr lIns="0" tIns="0" rIns="0" bIns="0" anchor="ctr">
            <a:spAutoFit/>
          </a:bodyPr>
          <a:lstStyle/>
          <a:p>
            <a:pPr algn="ctr" eaLnBrk="1" fontAlgn="auto" hangingPunct="1">
              <a:spcBef>
                <a:spcPts val="0"/>
              </a:spcBef>
              <a:spcAft>
                <a:spcPts val="0"/>
              </a:spcAft>
              <a:defRPr/>
            </a:pPr>
            <a:r>
              <a:rPr lang="en-US" sz="1350" b="1" dirty="0">
                <a:solidFill>
                  <a:srgbClr val="414042"/>
                </a:solidFill>
                <a:latin typeface="+mn-lt"/>
              </a:rPr>
              <a:t>Manufacturer-</a:t>
            </a:r>
          </a:p>
          <a:p>
            <a:pPr algn="ctr" eaLnBrk="1" fontAlgn="auto" hangingPunct="1">
              <a:spcBef>
                <a:spcPts val="0"/>
              </a:spcBef>
              <a:spcAft>
                <a:spcPts val="0"/>
              </a:spcAft>
              <a:defRPr/>
            </a:pPr>
            <a:r>
              <a:rPr lang="en-US" sz="1350" b="1" dirty="0">
                <a:solidFill>
                  <a:srgbClr val="414042"/>
                </a:solidFill>
                <a:latin typeface="+mn-lt"/>
              </a:rPr>
              <a:t>Quality Engineering</a:t>
            </a:r>
          </a:p>
        </p:txBody>
      </p:sp>
      <p:sp>
        <p:nvSpPr>
          <p:cNvPr id="10" name="Oval 9">
            <a:extLst>
              <a:ext uri="{FF2B5EF4-FFF2-40B4-BE49-F238E27FC236}">
                <a16:creationId xmlns:a16="http://schemas.microsoft.com/office/drawing/2014/main" id="{30D4EE6F-8593-45DF-BFD2-981CFBDB658D}"/>
              </a:ext>
            </a:extLst>
          </p:cNvPr>
          <p:cNvSpPr/>
          <p:nvPr/>
        </p:nvSpPr>
        <p:spPr>
          <a:xfrm>
            <a:off x="15083" y="4402138"/>
            <a:ext cx="2066925" cy="1314450"/>
          </a:xfrm>
          <a:prstGeom prst="ellipse">
            <a:avLst/>
          </a:prstGeom>
          <a:solidFill>
            <a:schemeClr val="accent1"/>
          </a:solidFill>
          <a:ln w="12700">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b="1"/>
          </a:p>
        </p:txBody>
      </p:sp>
      <p:sp>
        <p:nvSpPr>
          <p:cNvPr id="12" name="Oval 11">
            <a:extLst>
              <a:ext uri="{FF2B5EF4-FFF2-40B4-BE49-F238E27FC236}">
                <a16:creationId xmlns:a16="http://schemas.microsoft.com/office/drawing/2014/main" id="{D2FBF0A9-9225-4274-9150-2BCE053BFEDE}"/>
              </a:ext>
            </a:extLst>
          </p:cNvPr>
          <p:cNvSpPr/>
          <p:nvPr/>
        </p:nvSpPr>
        <p:spPr>
          <a:xfrm>
            <a:off x="-9522" y="1862181"/>
            <a:ext cx="2089151" cy="1319213"/>
          </a:xfrm>
          <a:prstGeom prst="ellipse">
            <a:avLst/>
          </a:prstGeom>
          <a:solidFill>
            <a:schemeClr val="accent1"/>
          </a:solidFill>
          <a:ln w="12700">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b="1" dirty="0"/>
          </a:p>
        </p:txBody>
      </p:sp>
      <p:sp>
        <p:nvSpPr>
          <p:cNvPr id="15369" name="TextBox 12">
            <a:extLst>
              <a:ext uri="{FF2B5EF4-FFF2-40B4-BE49-F238E27FC236}">
                <a16:creationId xmlns:a16="http://schemas.microsoft.com/office/drawing/2014/main" id="{0150468C-6D94-473D-8819-B2D6281109E7}"/>
              </a:ext>
            </a:extLst>
          </p:cNvPr>
          <p:cNvSpPr txBox="1">
            <a:spLocks noChangeArrowheads="1"/>
          </p:cNvSpPr>
          <p:nvPr/>
        </p:nvSpPr>
        <p:spPr bwMode="auto">
          <a:xfrm>
            <a:off x="442913" y="2356300"/>
            <a:ext cx="157003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lnSpc>
                <a:spcPts val="2400"/>
              </a:lnSpc>
              <a:spcBef>
                <a:spcPts val="800"/>
              </a:spcBef>
              <a:buFont typeface="Arial" panose="020B0604020202020204" pitchFamily="34" charset="0"/>
              <a:buChar char="•"/>
              <a:defRPr>
                <a:solidFill>
                  <a:srgbClr val="414042"/>
                </a:solidFill>
                <a:latin typeface="Arial" panose="020B0604020202020204" pitchFamily="34" charset="0"/>
              </a:defRPr>
            </a:lvl1pPr>
            <a:lvl2pPr marL="742950" indent="-285750">
              <a:lnSpc>
                <a:spcPts val="2400"/>
              </a:lnSpc>
              <a:spcBef>
                <a:spcPts val="800"/>
              </a:spcBef>
              <a:buFont typeface="Arial" panose="020B0604020202020204" pitchFamily="34" charset="0"/>
              <a:buChar char="–"/>
              <a:defRPr>
                <a:solidFill>
                  <a:srgbClr val="414042"/>
                </a:solidFill>
                <a:latin typeface="Arial" panose="020B0604020202020204" pitchFamily="34" charset="0"/>
              </a:defRPr>
            </a:lvl2pPr>
            <a:lvl3pPr marL="1143000" indent="-228600">
              <a:lnSpc>
                <a:spcPts val="2400"/>
              </a:lnSpc>
              <a:spcBef>
                <a:spcPts val="800"/>
              </a:spcBef>
              <a:buFont typeface="Arial" panose="020B0604020202020204" pitchFamily="34" charset="0"/>
              <a:buChar char="•"/>
              <a:defRPr>
                <a:solidFill>
                  <a:srgbClr val="414042"/>
                </a:solidFill>
                <a:latin typeface="Arial" panose="020B0604020202020204" pitchFamily="34" charset="0"/>
              </a:defRPr>
            </a:lvl3pPr>
            <a:lvl4pPr marL="1600200" indent="-228600">
              <a:lnSpc>
                <a:spcPts val="2400"/>
              </a:lnSpc>
              <a:spcBef>
                <a:spcPts val="800"/>
              </a:spcBef>
              <a:buFont typeface="Arial" panose="020B0604020202020204" pitchFamily="34" charset="0"/>
              <a:buChar char="–"/>
              <a:defRPr>
                <a:solidFill>
                  <a:srgbClr val="414042"/>
                </a:solidFill>
                <a:latin typeface="Arial" panose="020B0604020202020204" pitchFamily="34" charset="0"/>
              </a:defRPr>
            </a:lvl4pPr>
            <a:lvl5pPr marL="2057400" indent="-228600">
              <a:lnSpc>
                <a:spcPts val="2400"/>
              </a:lnSpc>
              <a:spcBef>
                <a:spcPts val="800"/>
              </a:spcBef>
              <a:buFont typeface="Arial" panose="020B0604020202020204" pitchFamily="34" charset="0"/>
              <a:buChar char="»"/>
              <a:defRPr>
                <a:solidFill>
                  <a:srgbClr val="414042"/>
                </a:solidFill>
                <a:latin typeface="Arial" panose="020B0604020202020204" pitchFamily="34" charset="0"/>
              </a:defRPr>
            </a:lvl5pPr>
            <a:lvl6pPr marL="2514600" indent="-228600" eaLnBrk="0" fontAlgn="base" hangingPunct="0">
              <a:lnSpc>
                <a:spcPts val="2400"/>
              </a:lnSpc>
              <a:spcBef>
                <a:spcPts val="800"/>
              </a:spcBef>
              <a:spcAft>
                <a:spcPct val="0"/>
              </a:spcAft>
              <a:buFont typeface="Arial" panose="020B0604020202020204" pitchFamily="34" charset="0"/>
              <a:buChar char="»"/>
              <a:defRPr>
                <a:solidFill>
                  <a:srgbClr val="414042"/>
                </a:solidFill>
                <a:latin typeface="Arial" panose="020B0604020202020204" pitchFamily="34" charset="0"/>
              </a:defRPr>
            </a:lvl6pPr>
            <a:lvl7pPr marL="2971800" indent="-228600" eaLnBrk="0" fontAlgn="base" hangingPunct="0">
              <a:lnSpc>
                <a:spcPts val="2400"/>
              </a:lnSpc>
              <a:spcBef>
                <a:spcPts val="800"/>
              </a:spcBef>
              <a:spcAft>
                <a:spcPct val="0"/>
              </a:spcAft>
              <a:buFont typeface="Arial" panose="020B0604020202020204" pitchFamily="34" charset="0"/>
              <a:buChar char="»"/>
              <a:defRPr>
                <a:solidFill>
                  <a:srgbClr val="414042"/>
                </a:solidFill>
                <a:latin typeface="Arial" panose="020B0604020202020204" pitchFamily="34" charset="0"/>
              </a:defRPr>
            </a:lvl7pPr>
            <a:lvl8pPr marL="3429000" indent="-228600" eaLnBrk="0" fontAlgn="base" hangingPunct="0">
              <a:lnSpc>
                <a:spcPts val="2400"/>
              </a:lnSpc>
              <a:spcBef>
                <a:spcPts val="800"/>
              </a:spcBef>
              <a:spcAft>
                <a:spcPct val="0"/>
              </a:spcAft>
              <a:buFont typeface="Arial" panose="020B0604020202020204" pitchFamily="34" charset="0"/>
              <a:buChar char="»"/>
              <a:defRPr>
                <a:solidFill>
                  <a:srgbClr val="414042"/>
                </a:solidFill>
                <a:latin typeface="Arial" panose="020B0604020202020204" pitchFamily="34" charset="0"/>
              </a:defRPr>
            </a:lvl8pPr>
            <a:lvl9pPr marL="3886200" indent="-228600" eaLnBrk="0" fontAlgn="base" hangingPunct="0">
              <a:lnSpc>
                <a:spcPts val="2400"/>
              </a:lnSpc>
              <a:spcBef>
                <a:spcPts val="800"/>
              </a:spcBef>
              <a:spcAft>
                <a:spcPct val="0"/>
              </a:spcAft>
              <a:buFont typeface="Arial" panose="020B0604020202020204" pitchFamily="34" charset="0"/>
              <a:buChar char="»"/>
              <a:defRPr>
                <a:solidFill>
                  <a:srgbClr val="414042"/>
                </a:solidFill>
                <a:latin typeface="Arial" panose="020B0604020202020204" pitchFamily="34" charset="0"/>
              </a:defRPr>
            </a:lvl9pPr>
          </a:lstStyle>
          <a:p>
            <a:pPr eaLnBrk="1" hangingPunct="1">
              <a:lnSpc>
                <a:spcPct val="100000"/>
              </a:lnSpc>
              <a:spcBef>
                <a:spcPct val="0"/>
              </a:spcBef>
              <a:buFontTx/>
              <a:buNone/>
            </a:pPr>
            <a:r>
              <a:rPr lang="en-US" altLang="en-US" sz="1500" b="1" dirty="0"/>
              <a:t>Distributor</a:t>
            </a:r>
          </a:p>
        </p:txBody>
      </p:sp>
      <p:sp>
        <p:nvSpPr>
          <p:cNvPr id="14" name="Oval 13">
            <a:extLst>
              <a:ext uri="{FF2B5EF4-FFF2-40B4-BE49-F238E27FC236}">
                <a16:creationId xmlns:a16="http://schemas.microsoft.com/office/drawing/2014/main" id="{E8A043B3-6ED3-4CA8-BEC5-42111446ECFF}"/>
              </a:ext>
            </a:extLst>
          </p:cNvPr>
          <p:cNvSpPr/>
          <p:nvPr/>
        </p:nvSpPr>
        <p:spPr>
          <a:xfrm>
            <a:off x="2785279" y="1592768"/>
            <a:ext cx="2732082" cy="1856141"/>
          </a:xfrm>
          <a:prstGeom prst="ellipse">
            <a:avLst/>
          </a:prstGeom>
          <a:solidFill>
            <a:schemeClr val="accent1"/>
          </a:solidFill>
          <a:ln w="12700">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b="1"/>
          </a:p>
        </p:txBody>
      </p:sp>
      <p:sp>
        <p:nvSpPr>
          <p:cNvPr id="15" name="TextBox 14">
            <a:extLst>
              <a:ext uri="{FF2B5EF4-FFF2-40B4-BE49-F238E27FC236}">
                <a16:creationId xmlns:a16="http://schemas.microsoft.com/office/drawing/2014/main" id="{11C2B01E-83CB-4E98-9EAC-78F2D84E7FEB}"/>
              </a:ext>
            </a:extLst>
          </p:cNvPr>
          <p:cNvSpPr txBox="1"/>
          <p:nvPr/>
        </p:nvSpPr>
        <p:spPr>
          <a:xfrm>
            <a:off x="2701133" y="1904808"/>
            <a:ext cx="2672555" cy="1392689"/>
          </a:xfrm>
          <a:prstGeom prst="rect">
            <a:avLst/>
          </a:prstGeom>
          <a:noFill/>
        </p:spPr>
        <p:txBody>
          <a:bodyPr wrap="square" lIns="0" tIns="0" rIns="0" bIns="0" anchor="ctr">
            <a:spAutoFit/>
          </a:bodyPr>
          <a:lstStyle/>
          <a:p>
            <a:pPr lvl="1" eaLnBrk="1" fontAlgn="auto" hangingPunct="1">
              <a:spcAft>
                <a:spcPts val="0"/>
              </a:spcAft>
              <a:defRPr/>
            </a:pPr>
            <a:r>
              <a:rPr lang="en-US" sz="1100" b="1" u="sng" dirty="0">
                <a:solidFill>
                  <a:srgbClr val="414042"/>
                </a:solidFill>
              </a:rPr>
              <a:t>SSCProduct.Complaints@CookMedical.com</a:t>
            </a:r>
          </a:p>
          <a:p>
            <a:pPr lvl="1" eaLnBrk="1" fontAlgn="auto" hangingPunct="1">
              <a:spcAft>
                <a:spcPts val="0"/>
              </a:spcAft>
              <a:defRPr/>
            </a:pPr>
            <a:r>
              <a:rPr lang="en-US" sz="1100" b="1" u="sng" dirty="0">
                <a:solidFill>
                  <a:srgbClr val="414042"/>
                </a:solidFill>
                <a:hlinkClick r:id="rId2">
                  <a:extLst>
                    <a:ext uri="{A12FA001-AC4F-418D-AE19-62706E023703}">
                      <ahyp:hlinkClr xmlns:ahyp="http://schemas.microsoft.com/office/drawing/2018/hyperlinkcolor" val="tx"/>
                    </a:ext>
                  </a:extLst>
                </a:hlinkClick>
              </a:rPr>
              <a:t>European.Complaints@CookMedical.com</a:t>
            </a:r>
            <a:endParaRPr lang="en-US" sz="1100" b="1" u="sng" dirty="0">
              <a:solidFill>
                <a:srgbClr val="414042"/>
              </a:solidFill>
            </a:endParaRPr>
          </a:p>
          <a:p>
            <a:pPr lvl="1" eaLnBrk="1" fontAlgn="auto" hangingPunct="1">
              <a:spcAft>
                <a:spcPts val="0"/>
              </a:spcAft>
              <a:defRPr/>
            </a:pPr>
            <a:r>
              <a:rPr lang="en-US" sz="1100" b="1" dirty="0">
                <a:solidFill>
                  <a:srgbClr val="414042"/>
                </a:solidFill>
              </a:rPr>
              <a:t>&amp; Indirect Business Manager </a:t>
            </a:r>
          </a:p>
          <a:p>
            <a:pPr lvl="1" eaLnBrk="1" fontAlgn="auto" hangingPunct="1">
              <a:spcAft>
                <a:spcPts val="0"/>
              </a:spcAft>
              <a:defRPr/>
            </a:pPr>
            <a:r>
              <a:rPr lang="en-US" sz="1100" b="1" dirty="0">
                <a:solidFill>
                  <a:srgbClr val="414042"/>
                </a:solidFill>
              </a:rPr>
              <a:t>IBM will ensure that DSM is advised and kept up to date</a:t>
            </a:r>
            <a:endParaRPr lang="en-GB" sz="1500" b="1" dirty="0">
              <a:solidFill>
                <a:srgbClr val="414042"/>
              </a:solidFill>
            </a:endParaRPr>
          </a:p>
          <a:p>
            <a:pPr algn="ctr" eaLnBrk="1" fontAlgn="auto" hangingPunct="1">
              <a:spcBef>
                <a:spcPts val="0"/>
              </a:spcBef>
              <a:spcAft>
                <a:spcPts val="0"/>
              </a:spcAft>
              <a:defRPr/>
            </a:pPr>
            <a:endParaRPr lang="en-US" sz="1350" b="1" dirty="0">
              <a:solidFill>
                <a:srgbClr val="414042"/>
              </a:solidFill>
              <a:latin typeface="+mn-lt"/>
            </a:endParaRPr>
          </a:p>
        </p:txBody>
      </p:sp>
      <p:sp>
        <p:nvSpPr>
          <p:cNvPr id="16" name="Oval 15">
            <a:extLst>
              <a:ext uri="{FF2B5EF4-FFF2-40B4-BE49-F238E27FC236}">
                <a16:creationId xmlns:a16="http://schemas.microsoft.com/office/drawing/2014/main" id="{EB79440E-4AD4-4E0B-A878-38605D5FEABA}"/>
              </a:ext>
            </a:extLst>
          </p:cNvPr>
          <p:cNvSpPr/>
          <p:nvPr/>
        </p:nvSpPr>
        <p:spPr>
          <a:xfrm>
            <a:off x="2525715" y="4385470"/>
            <a:ext cx="2360610" cy="1309508"/>
          </a:xfrm>
          <a:prstGeom prst="ellipse">
            <a:avLst/>
          </a:prstGeom>
          <a:solidFill>
            <a:schemeClr val="accent1"/>
          </a:solidFill>
          <a:ln w="12700">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b="1"/>
          </a:p>
        </p:txBody>
      </p:sp>
      <p:sp>
        <p:nvSpPr>
          <p:cNvPr id="17" name="TextBox 16">
            <a:extLst>
              <a:ext uri="{FF2B5EF4-FFF2-40B4-BE49-F238E27FC236}">
                <a16:creationId xmlns:a16="http://schemas.microsoft.com/office/drawing/2014/main" id="{9258BA3A-6A90-4C1A-B105-C9D8AE0538F4}"/>
              </a:ext>
            </a:extLst>
          </p:cNvPr>
          <p:cNvSpPr txBox="1"/>
          <p:nvPr/>
        </p:nvSpPr>
        <p:spPr>
          <a:xfrm>
            <a:off x="2649539" y="4837487"/>
            <a:ext cx="2180429" cy="415498"/>
          </a:xfrm>
          <a:prstGeom prst="rect">
            <a:avLst/>
          </a:prstGeom>
          <a:noFill/>
        </p:spPr>
        <p:txBody>
          <a:bodyPr wrap="square" lIns="0" tIns="0" rIns="0" bIns="0" anchor="ctr">
            <a:spAutoFit/>
          </a:bodyPr>
          <a:lstStyle/>
          <a:p>
            <a:pPr algn="ctr" eaLnBrk="1" fontAlgn="auto" hangingPunct="1">
              <a:spcBef>
                <a:spcPts val="0"/>
              </a:spcBef>
              <a:spcAft>
                <a:spcPts val="0"/>
              </a:spcAft>
              <a:defRPr/>
            </a:pPr>
            <a:r>
              <a:rPr lang="en-US" sz="1350" b="1" dirty="0">
                <a:solidFill>
                  <a:srgbClr val="414042"/>
                </a:solidFill>
                <a:latin typeface="+mn-lt"/>
              </a:rPr>
              <a:t>Manufacturer-Regulatory Reporting</a:t>
            </a:r>
          </a:p>
        </p:txBody>
      </p:sp>
      <p:cxnSp>
        <p:nvCxnSpPr>
          <p:cNvPr id="19" name="Straight Arrow Connector 18">
            <a:extLst>
              <a:ext uri="{FF2B5EF4-FFF2-40B4-BE49-F238E27FC236}">
                <a16:creationId xmlns:a16="http://schemas.microsoft.com/office/drawing/2014/main" id="{D6C39243-6B73-4347-837B-F4398EB1099F}"/>
              </a:ext>
            </a:extLst>
          </p:cNvPr>
          <p:cNvCxnSpPr>
            <a:cxnSpLocks/>
            <a:stCxn id="12" idx="6"/>
            <a:endCxn id="14" idx="2"/>
          </p:cNvCxnSpPr>
          <p:nvPr/>
        </p:nvCxnSpPr>
        <p:spPr>
          <a:xfrm flipV="1">
            <a:off x="2079629" y="2520839"/>
            <a:ext cx="705650" cy="949"/>
          </a:xfrm>
          <a:prstGeom prst="straightConnector1">
            <a:avLst/>
          </a:prstGeom>
          <a:ln w="2222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4B89B97-B09B-48FD-BC69-7DBEE7D2723C}"/>
              </a:ext>
            </a:extLst>
          </p:cNvPr>
          <p:cNvCxnSpPr>
            <a:cxnSpLocks/>
            <a:stCxn id="14" idx="6"/>
            <a:endCxn id="6" idx="0"/>
          </p:cNvCxnSpPr>
          <p:nvPr/>
        </p:nvCxnSpPr>
        <p:spPr>
          <a:xfrm>
            <a:off x="5517361" y="2520839"/>
            <a:ext cx="2475702" cy="535891"/>
          </a:xfrm>
          <a:prstGeom prst="straightConnector1">
            <a:avLst/>
          </a:prstGeom>
          <a:ln w="2222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C463C532-469A-4FF6-9495-13711CEB6966}"/>
              </a:ext>
            </a:extLst>
          </p:cNvPr>
          <p:cNvCxnSpPr>
            <a:cxnSpLocks/>
            <a:stCxn id="8" idx="2"/>
            <a:endCxn id="16" idx="6"/>
          </p:cNvCxnSpPr>
          <p:nvPr/>
        </p:nvCxnSpPr>
        <p:spPr>
          <a:xfrm flipH="1" flipV="1">
            <a:off x="4886325" y="5040224"/>
            <a:ext cx="487363" cy="90"/>
          </a:xfrm>
          <a:prstGeom prst="straightConnector1">
            <a:avLst/>
          </a:prstGeom>
          <a:ln w="2222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D16EBB12-45AC-4DA4-8035-07EFD819EB05}"/>
              </a:ext>
            </a:extLst>
          </p:cNvPr>
          <p:cNvCxnSpPr>
            <a:cxnSpLocks/>
            <a:stCxn id="16" idx="2"/>
            <a:endCxn id="10" idx="6"/>
          </p:cNvCxnSpPr>
          <p:nvPr/>
        </p:nvCxnSpPr>
        <p:spPr>
          <a:xfrm flipH="1">
            <a:off x="2082008" y="5040224"/>
            <a:ext cx="443707" cy="19139"/>
          </a:xfrm>
          <a:prstGeom prst="straightConnector1">
            <a:avLst/>
          </a:prstGeom>
          <a:ln w="2222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489C4901-9B30-4349-9C23-2283595C9CEB}"/>
              </a:ext>
            </a:extLst>
          </p:cNvPr>
          <p:cNvCxnSpPr>
            <a:cxnSpLocks/>
            <a:stCxn id="10" idx="0"/>
            <a:endCxn id="12" idx="4"/>
          </p:cNvCxnSpPr>
          <p:nvPr/>
        </p:nvCxnSpPr>
        <p:spPr>
          <a:xfrm flipH="1" flipV="1">
            <a:off x="1035054" y="3181394"/>
            <a:ext cx="13492" cy="1220744"/>
          </a:xfrm>
          <a:prstGeom prst="straightConnector1">
            <a:avLst/>
          </a:prstGeom>
          <a:ln w="2222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9BE22724-212B-4A5C-B5DB-4CA1B6DF8862}"/>
              </a:ext>
            </a:extLst>
          </p:cNvPr>
          <p:cNvSpPr txBox="1"/>
          <p:nvPr/>
        </p:nvSpPr>
        <p:spPr>
          <a:xfrm>
            <a:off x="15083" y="4918768"/>
            <a:ext cx="1997867" cy="415498"/>
          </a:xfrm>
          <a:prstGeom prst="rect">
            <a:avLst/>
          </a:prstGeom>
          <a:noFill/>
        </p:spPr>
        <p:txBody>
          <a:bodyPr wrap="square" lIns="0" tIns="0" rIns="0" bIns="0" anchor="ctr">
            <a:spAutoFit/>
          </a:bodyPr>
          <a:lstStyle/>
          <a:p>
            <a:pPr algn="ctr" eaLnBrk="1" fontAlgn="auto" hangingPunct="1">
              <a:spcBef>
                <a:spcPts val="0"/>
              </a:spcBef>
              <a:spcAft>
                <a:spcPts val="0"/>
              </a:spcAft>
              <a:defRPr/>
            </a:pPr>
            <a:r>
              <a:rPr lang="en-US" sz="1350" b="1" dirty="0">
                <a:solidFill>
                  <a:srgbClr val="414042"/>
                </a:solidFill>
                <a:latin typeface="+mn-lt"/>
              </a:rPr>
              <a:t>Customer Support </a:t>
            </a:r>
          </a:p>
          <a:p>
            <a:pPr algn="ctr" eaLnBrk="1" fontAlgn="auto" hangingPunct="1">
              <a:spcBef>
                <a:spcPts val="0"/>
              </a:spcBef>
              <a:spcAft>
                <a:spcPts val="0"/>
              </a:spcAft>
              <a:defRPr/>
            </a:pPr>
            <a:r>
              <a:rPr lang="en-US" sz="1350" b="1" dirty="0">
                <a:solidFill>
                  <a:srgbClr val="414042"/>
                </a:solidFill>
                <a:latin typeface="+mn-lt"/>
              </a:rPr>
              <a:t>Center</a:t>
            </a:r>
          </a:p>
        </p:txBody>
      </p:sp>
      <p:sp>
        <p:nvSpPr>
          <p:cNvPr id="50" name="Oval 49">
            <a:extLst>
              <a:ext uri="{FF2B5EF4-FFF2-40B4-BE49-F238E27FC236}">
                <a16:creationId xmlns:a16="http://schemas.microsoft.com/office/drawing/2014/main" id="{B42F9801-48B7-4A90-85CD-C08F3AF72297}"/>
              </a:ext>
            </a:extLst>
          </p:cNvPr>
          <p:cNvSpPr/>
          <p:nvPr/>
        </p:nvSpPr>
        <p:spPr>
          <a:xfrm>
            <a:off x="6205544" y="1189476"/>
            <a:ext cx="2089151" cy="1319213"/>
          </a:xfrm>
          <a:prstGeom prst="ellipse">
            <a:avLst/>
          </a:prstGeom>
          <a:solidFill>
            <a:schemeClr val="accent1"/>
          </a:solidFill>
          <a:ln w="12700">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1500" b="1" dirty="0">
                <a:solidFill>
                  <a:srgbClr val="414042"/>
                </a:solidFill>
                <a:latin typeface="Arial" panose="020B0604020202020204" pitchFamily="34" charset="0"/>
              </a:rPr>
              <a:t>IMM Division  Support Manager </a:t>
            </a:r>
          </a:p>
        </p:txBody>
      </p:sp>
      <p:cxnSp>
        <p:nvCxnSpPr>
          <p:cNvPr id="15379" name="Straight Arrow Connector 15378">
            <a:extLst>
              <a:ext uri="{FF2B5EF4-FFF2-40B4-BE49-F238E27FC236}">
                <a16:creationId xmlns:a16="http://schemas.microsoft.com/office/drawing/2014/main" id="{EF29C5CB-FF5B-4851-B12C-40C478E59E66}"/>
              </a:ext>
            </a:extLst>
          </p:cNvPr>
          <p:cNvCxnSpPr>
            <a:stCxn id="14" idx="6"/>
            <a:endCxn id="50" idx="3"/>
          </p:cNvCxnSpPr>
          <p:nvPr/>
        </p:nvCxnSpPr>
        <p:spPr>
          <a:xfrm flipV="1">
            <a:off x="5517361" y="2315495"/>
            <a:ext cx="994132" cy="205344"/>
          </a:xfrm>
          <a:prstGeom prst="straightConnector1">
            <a:avLst/>
          </a:prstGeom>
          <a:ln w="222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386" name="Connector: Elbow 15385">
            <a:extLst>
              <a:ext uri="{FF2B5EF4-FFF2-40B4-BE49-F238E27FC236}">
                <a16:creationId xmlns:a16="http://schemas.microsoft.com/office/drawing/2014/main" id="{6C013A62-56D3-4F6B-B373-F9F1573E9205}"/>
              </a:ext>
            </a:extLst>
          </p:cNvPr>
          <p:cNvCxnSpPr>
            <a:stCxn id="6" idx="4"/>
            <a:endCxn id="9" idx="3"/>
          </p:cNvCxnSpPr>
          <p:nvPr/>
        </p:nvCxnSpPr>
        <p:spPr>
          <a:xfrm rot="5400000">
            <a:off x="7433306" y="4414207"/>
            <a:ext cx="620246" cy="499269"/>
          </a:xfrm>
          <a:prstGeom prst="bentConnector2">
            <a:avLst/>
          </a:prstGeom>
          <a:ln w="222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Cook_Blank_Mar2012">
  <a:themeElements>
    <a:clrScheme name="Cook2012_Blue">
      <a:dk1>
        <a:srgbClr val="3C3C3C"/>
      </a:dk1>
      <a:lt1>
        <a:srgbClr val="FFFFFF"/>
      </a:lt1>
      <a:dk2>
        <a:srgbClr val="A7A7A7"/>
      </a:dk2>
      <a:lt2>
        <a:srgbClr val="F1F1F1"/>
      </a:lt2>
      <a:accent1>
        <a:srgbClr val="82ABC8"/>
      </a:accent1>
      <a:accent2>
        <a:srgbClr val="861013"/>
      </a:accent2>
      <a:accent3>
        <a:srgbClr val="CE1017"/>
      </a:accent3>
      <a:accent4>
        <a:srgbClr val="A5A2C6"/>
      </a:accent4>
      <a:accent5>
        <a:srgbClr val="FAA671"/>
      </a:accent5>
      <a:accent6>
        <a:srgbClr val="72B6B6"/>
      </a:accent6>
      <a:hlink>
        <a:srgbClr val="861013"/>
      </a:hlink>
      <a:folHlink>
        <a:srgbClr val="CE101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rgbClr val="FFFFFF"/>
          </a:solidFill>
        </a:ln>
        <a:effec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chemeClr val="accent1"/>
          </a:solidFill>
          <a:tailEnd type="none" w="med" len="lg"/>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ctr" anchorCtr="0">
        <a:spAutoFit/>
      </a:bodyPr>
      <a:lstStyle>
        <a:defPPr>
          <a:defRPr dirty="0" err="1" smtClean="0">
            <a:solidFill>
              <a:srgbClr val="414042"/>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7F7DEA2053F5408B0161A663AFB55C" ma:contentTypeVersion="12" ma:contentTypeDescription="Create a new document." ma:contentTypeScope="" ma:versionID="4c77da77359a113fec6555f9a240c0b7">
  <xsd:schema xmlns:xsd="http://www.w3.org/2001/XMLSchema" xmlns:xs="http://www.w3.org/2001/XMLSchema" xmlns:p="http://schemas.microsoft.com/office/2006/metadata/properties" xmlns:ns2="faef7275-6d89-4a99-9bf4-a563d0f6d814" xmlns:ns3="dfc6a663-60cc-4050-898b-ce28af6b299a" targetNamespace="http://schemas.microsoft.com/office/2006/metadata/properties" ma:root="true" ma:fieldsID="12d59bbcaa7df18c400781fc43ecb1eb" ns2:_="" ns3:_="">
    <xsd:import namespace="faef7275-6d89-4a99-9bf4-a563d0f6d814"/>
    <xsd:import namespace="dfc6a663-60cc-4050-898b-ce28af6b29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ef7275-6d89-4a99-9bf4-a563d0f6d8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c6a663-60cc-4050-898b-ce28af6b299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968A56-3425-4BDD-A0B7-2C763BD69D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ef7275-6d89-4a99-9bf4-a563d0f6d814"/>
    <ds:schemaRef ds:uri="dfc6a663-60cc-4050-898b-ce28af6b29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D42DA3-055D-498E-8063-625970B69C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Cook_Blank_Mar2012</Template>
  <TotalTime>3364</TotalTime>
  <Words>663</Words>
  <Application>Microsoft Office PowerPoint</Application>
  <PresentationFormat>On-screen Show (4:3)</PresentationFormat>
  <Paragraphs>76</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Cook_Blank_Mar2012</vt:lpstr>
      <vt:lpstr>Product Complaint and Field Action Reporting Overview</vt:lpstr>
      <vt:lpstr>Product Complaint Reporting</vt:lpstr>
      <vt:lpstr>Product Complaint Communication Form</vt:lpstr>
      <vt:lpstr>Product Complaint Reporting</vt:lpstr>
      <vt:lpstr>Product Complaint Reporting</vt:lpstr>
      <vt:lpstr>Regulatory Reporting</vt:lpstr>
      <vt:lpstr>Customer Support Center</vt:lpstr>
      <vt:lpstr>Complaint/Adverse Event/Incident/Field Action Reporting</vt:lpstr>
      <vt:lpstr>EMEA Complaints Process</vt:lpstr>
    </vt:vector>
  </TitlesOfParts>
  <Company>MED Institute,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Gabrielle Hlavek</dc:creator>
  <cp:lastModifiedBy>Sleath, Jason</cp:lastModifiedBy>
  <cp:revision>157</cp:revision>
  <cp:lastPrinted>2015-05-07T13:39:36Z</cp:lastPrinted>
  <dcterms:created xsi:type="dcterms:W3CDTF">2012-12-20T19:59:00Z</dcterms:created>
  <dcterms:modified xsi:type="dcterms:W3CDTF">2022-10-03T12:32:56Z</dcterms:modified>
</cp:coreProperties>
</file>