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0" r:id="rId5"/>
  </p:sldMasterIdLst>
  <p:notesMasterIdLst>
    <p:notesMasterId r:id="rId14"/>
  </p:notesMasterIdLst>
  <p:sldIdLst>
    <p:sldId id="2966" r:id="rId6"/>
    <p:sldId id="2975" r:id="rId7"/>
    <p:sldId id="2981" r:id="rId8"/>
    <p:sldId id="2976" r:id="rId9"/>
    <p:sldId id="2978" r:id="rId10"/>
    <p:sldId id="2979" r:id="rId11"/>
    <p:sldId id="2977" r:id="rId12"/>
    <p:sldId id="29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3C2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4258BC-20EC-4B87-9F17-567863ADB2A9}" v="1" dt="2023-01-09T11:22:28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0" d="100"/>
          <a:sy n="110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7BA0E-95AB-4C57-A99A-B49F3BF21CD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4D37A-9E91-477C-8E38-94C438F1B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1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4D37A-9E91-477C-8E38-94C438F1BC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0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9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9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13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4ED7FA-66B7-D64F-B321-4B99632DBF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34" y="5623308"/>
            <a:ext cx="1208833" cy="798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98DF22-AD85-D84C-BEC8-FED81290EB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1000"/>
                    </a14:imgEffect>
                    <a14:imgEffect>
                      <a14:colorTemperature colorTemp="2331"/>
                    </a14:imgEffect>
                    <a14:imgEffect>
                      <a14:saturation sat="31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209" y="290999"/>
            <a:ext cx="10153759" cy="571149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6B01E9-D339-DB45-B8CA-AF12BAD9F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962" y="3026250"/>
            <a:ext cx="5096012" cy="14409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4800"/>
            </a:lvl1pPr>
          </a:lstStyle>
          <a:p>
            <a:pPr algn="l">
              <a:lnSpc>
                <a:spcPct val="90000"/>
              </a:lnSpc>
            </a:pPr>
            <a:r>
              <a:rPr lang="en-US" sz="4267" b="1">
                <a:latin typeface="Avenir" panose="02000503020000020003" pitchFamily="2" charset="0"/>
                <a:cs typeface="Arial" panose="020B0604020202020204" pitchFamily="34" charset="0"/>
              </a:rPr>
              <a:t>DCM title slide</a:t>
            </a:r>
          </a:p>
          <a:p>
            <a:pPr algn="l">
              <a:lnSpc>
                <a:spcPct val="90000"/>
              </a:lnSpc>
            </a:pPr>
            <a:r>
              <a:rPr lang="en-US" sz="4267" b="1">
                <a:latin typeface="Avenir" panose="02000503020000020003" pitchFamily="2" charset="0"/>
                <a:cs typeface="Arial" panose="020B0604020202020204" pitchFamily="34" charset="0"/>
              </a:rPr>
              <a:t>Can be two lines</a:t>
            </a:r>
          </a:p>
        </p:txBody>
      </p:sp>
    </p:spTree>
    <p:extLst>
      <p:ext uri="{BB962C8B-B14F-4D97-AF65-F5344CB8AC3E}">
        <p14:creationId xmlns:p14="http://schemas.microsoft.com/office/powerpoint/2010/main" val="212883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9147" y="517962"/>
            <a:ext cx="9460383" cy="89967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1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br>
              <a:rPr lang="en-US"/>
            </a:br>
            <a:r>
              <a:rPr lang="en-US"/>
              <a:t>Slide Title</a:t>
            </a:r>
            <a:br>
              <a:rPr lang="en-US"/>
            </a:br>
            <a:r>
              <a:rPr lang="en-US"/>
              <a:t>2 Lines Optional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514" y="1637549"/>
            <a:ext cx="10432879" cy="3801040"/>
          </a:xfrm>
          <a:prstGeom prst="rect">
            <a:avLst/>
          </a:prstGeom>
        </p:spPr>
        <p:txBody>
          <a:bodyPr/>
          <a:lstStyle>
            <a:lvl1pPr marL="309026" indent="-309026">
              <a:defRPr sz="32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  <a:lvl2pPr marL="916494" indent="-378875">
              <a:defRPr sz="32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2pPr>
            <a:lvl3pPr>
              <a:defRPr sz="24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3pPr>
            <a:lvl4pPr>
              <a:defRPr sz="24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4pPr>
            <a:lvl5pPr>
              <a:defRPr sz="24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45725" y="6260489"/>
            <a:ext cx="526300" cy="195799"/>
          </a:xfrm>
          <a:prstGeom prst="rect">
            <a:avLst/>
          </a:prstGeom>
        </p:spPr>
        <p:txBody>
          <a:bodyPr/>
          <a:lstStyle/>
          <a:p>
            <a:fld id="{D0AEA5B6-79C9-9C4C-88BE-60314A1C62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245725" y="6260489"/>
            <a:ext cx="526300" cy="195799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AEA5B6-79C9-9C4C-88BE-60314A1C6286}" type="slidenum">
              <a:rPr lang="en-US" sz="1200" smtClean="0"/>
              <a:pPr/>
              <a:t>‹#›</a:t>
            </a:fld>
            <a:endParaRPr lang="en-US" sz="120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939776" y="1489536"/>
            <a:ext cx="1201792" cy="0"/>
          </a:xfrm>
          <a:prstGeom prst="line">
            <a:avLst/>
          </a:prstGeom>
          <a:noFill/>
          <a:ln w="19050" cap="flat" cmpd="sng" algn="ctr">
            <a:solidFill>
              <a:srgbClr val="6BA3C2"/>
            </a:solidFill>
            <a:prstDash val="solid"/>
            <a:tailEnd type="none" w="med" len="lg"/>
          </a:ln>
          <a:effectLst/>
        </p:spPr>
      </p:cxnSp>
      <p:sp>
        <p:nvSpPr>
          <p:cNvPr id="7" name="Rectangle 6"/>
          <p:cNvSpPr/>
          <p:nvPr userDrawn="1"/>
        </p:nvSpPr>
        <p:spPr>
          <a:xfrm>
            <a:off x="0" y="6163511"/>
            <a:ext cx="12192000" cy="732119"/>
          </a:xfrm>
          <a:prstGeom prst="rect">
            <a:avLst/>
          </a:prstGeom>
          <a:solidFill>
            <a:srgbClr val="6BA3C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374" y="5626416"/>
            <a:ext cx="1208537" cy="7958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6FED4D-5B9B-0943-B037-351CE9F80AAF}"/>
              </a:ext>
            </a:extLst>
          </p:cNvPr>
          <p:cNvSpPr txBox="1"/>
          <p:nvPr userDrawn="1"/>
        </p:nvSpPr>
        <p:spPr>
          <a:xfrm>
            <a:off x="7647593" y="6570742"/>
            <a:ext cx="372570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>
                <a:latin typeface="Avenir" panose="02000503020000020003" pitchFamily="2" charset="0"/>
              </a:rPr>
              <a:t>COMPANY CONFIDENTIAL. DO NOT COPY. DO NOT DISTRIBUTE.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EC78D00-5930-9B42-9F56-06176A13CD64}"/>
              </a:ext>
            </a:extLst>
          </p:cNvPr>
          <p:cNvSpPr txBox="1">
            <a:spLocks/>
          </p:cNvSpPr>
          <p:nvPr userDrawn="1"/>
        </p:nvSpPr>
        <p:spPr>
          <a:xfrm>
            <a:off x="83069" y="6565392"/>
            <a:ext cx="2493819" cy="2926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19110-F6B2-954A-A748-E1707D22B648}" type="slidenum">
              <a:rPr lang="en-US" sz="1067" smtClean="0"/>
              <a:pPr/>
              <a:t>‹#›</a:t>
            </a:fld>
            <a:endParaRPr lang="en-US" sz="1067"/>
          </a:p>
        </p:txBody>
      </p:sp>
    </p:spTree>
    <p:extLst>
      <p:ext uri="{BB962C8B-B14F-4D97-AF65-F5344CB8AC3E}">
        <p14:creationId xmlns:p14="http://schemas.microsoft.com/office/powerpoint/2010/main" val="4207626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63511"/>
            <a:ext cx="12192000" cy="732119"/>
          </a:xfrm>
          <a:prstGeom prst="rect">
            <a:avLst/>
          </a:prstGeom>
          <a:solidFill>
            <a:srgbClr val="6BA3C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374" y="5626416"/>
            <a:ext cx="1208537" cy="795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F2876-806C-A544-94E6-C0C3EE683AD1}"/>
              </a:ext>
            </a:extLst>
          </p:cNvPr>
          <p:cNvSpPr txBox="1"/>
          <p:nvPr userDrawn="1"/>
        </p:nvSpPr>
        <p:spPr>
          <a:xfrm>
            <a:off x="7647593" y="6570742"/>
            <a:ext cx="372570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>
                <a:latin typeface="Avenir" panose="02000503020000020003" pitchFamily="2" charset="0"/>
              </a:rPr>
              <a:t>COMPANY CONFIDENTIAL. DO NOT COPY. DO NOT DISTRIBUTE.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E95670-A1F9-4E4C-BD9C-C91A49674A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147" y="517962"/>
            <a:ext cx="9460383" cy="89967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1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br>
              <a:rPr lang="en-US"/>
            </a:br>
            <a:r>
              <a:rPr lang="en-US"/>
              <a:t>Slide Title</a:t>
            </a:r>
            <a:br>
              <a:rPr lang="en-US"/>
            </a:br>
            <a:r>
              <a:rPr lang="en-US"/>
              <a:t>2 Lines Optional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E4F47E-F8D8-E143-A7E7-02FC77D12767}"/>
              </a:ext>
            </a:extLst>
          </p:cNvPr>
          <p:cNvCxnSpPr/>
          <p:nvPr userDrawn="1"/>
        </p:nvCxnSpPr>
        <p:spPr>
          <a:xfrm>
            <a:off x="939776" y="1489536"/>
            <a:ext cx="1201792" cy="0"/>
          </a:xfrm>
          <a:prstGeom prst="line">
            <a:avLst/>
          </a:prstGeom>
          <a:noFill/>
          <a:ln w="19050" cap="flat" cmpd="sng" algn="ctr">
            <a:solidFill>
              <a:srgbClr val="6BA3C2"/>
            </a:solidFill>
            <a:prstDash val="solid"/>
            <a:tailEnd type="none" w="med" len="lg"/>
          </a:ln>
          <a:effectLst/>
        </p:spPr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23150FA-A7C4-CE4F-ACEB-8443494931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1514" y="1637549"/>
            <a:ext cx="10432879" cy="3801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  <a:lvl2pPr marL="916494" indent="-378875">
              <a:defRPr sz="32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2pPr>
            <a:lvl3pPr>
              <a:defRPr sz="24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3pPr>
            <a:lvl4pPr>
              <a:defRPr sz="24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4pPr>
            <a:lvl5pPr>
              <a:defRPr sz="2400" b="0" i="0"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5pPr>
          </a:lstStyle>
          <a:p>
            <a:pPr lvl="0"/>
            <a:r>
              <a:rPr lang="en-US"/>
              <a:t>Brief paragraph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C0FE005-5A33-6F48-97CA-F111B440F9FB}"/>
              </a:ext>
            </a:extLst>
          </p:cNvPr>
          <p:cNvSpPr txBox="1">
            <a:spLocks/>
          </p:cNvSpPr>
          <p:nvPr userDrawn="1"/>
        </p:nvSpPr>
        <p:spPr>
          <a:xfrm>
            <a:off x="83069" y="6565392"/>
            <a:ext cx="2493819" cy="2926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19110-F6B2-954A-A748-E1707D22B648}" type="slidenum">
              <a:rPr lang="en-US" sz="1067" smtClean="0"/>
              <a:pPr/>
              <a:t>‹#›</a:t>
            </a:fld>
            <a:endParaRPr lang="en-US" sz="1067"/>
          </a:p>
        </p:txBody>
      </p:sp>
    </p:spTree>
    <p:extLst>
      <p:ext uri="{BB962C8B-B14F-4D97-AF65-F5344CB8AC3E}">
        <p14:creationId xmlns:p14="http://schemas.microsoft.com/office/powerpoint/2010/main" val="297793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latin typeface="Avenir" panose="02000503020000020003" pitchFamily="2" charset="0"/>
              </a:defRPr>
            </a:lvl1pPr>
          </a:lstStyle>
          <a:p>
            <a:r>
              <a:rPr lang="en-US"/>
              <a:t>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Avenir" panose="02000503020000020003" pitchFamily="2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latin typeface="Avenir" panose="02000503020000020003" pitchFamily="2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79668E7E-31F1-AF43-9746-2820B1427CFC}" type="datetime6">
              <a:rPr lang="en-US" smtClean="0"/>
              <a:t>February 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45725" y="6260489"/>
            <a:ext cx="526300" cy="1957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" panose="02000503020000020003" pitchFamily="2" charset="0"/>
              </a:defRPr>
            </a:lvl1pPr>
          </a:lstStyle>
          <a:p>
            <a:fld id="{D0AEA5B6-79C9-9C4C-88BE-60314A1C6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163511"/>
            <a:ext cx="12192000" cy="732119"/>
          </a:xfrm>
          <a:prstGeom prst="rect">
            <a:avLst/>
          </a:prstGeom>
          <a:solidFill>
            <a:srgbClr val="6BA3C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venir" panose="02000503020000020003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374" y="5626416"/>
            <a:ext cx="1208537" cy="7958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A7490D-0B9B-6043-AD97-9DE6EE5E3994}"/>
              </a:ext>
            </a:extLst>
          </p:cNvPr>
          <p:cNvSpPr txBox="1"/>
          <p:nvPr userDrawn="1"/>
        </p:nvSpPr>
        <p:spPr>
          <a:xfrm>
            <a:off x="7647593" y="6570742"/>
            <a:ext cx="372570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>
                <a:latin typeface="Avenir" panose="02000503020000020003" pitchFamily="2" charset="0"/>
              </a:rPr>
              <a:t>COMPANY CONFIDENTIAL. DO NOT COPY. DO NOT DISTRIBUTE.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7E84949-0D3B-2843-BA2C-DEC92ADE0BDB}"/>
              </a:ext>
            </a:extLst>
          </p:cNvPr>
          <p:cNvSpPr txBox="1">
            <a:spLocks/>
          </p:cNvSpPr>
          <p:nvPr userDrawn="1"/>
        </p:nvSpPr>
        <p:spPr>
          <a:xfrm>
            <a:off x="83069" y="6565392"/>
            <a:ext cx="2493819" cy="2926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19110-F6B2-954A-A748-E1707D22B648}" type="slidenum">
              <a:rPr lang="en-US" sz="1067" smtClean="0"/>
              <a:pPr/>
              <a:t>‹#›</a:t>
            </a:fld>
            <a:endParaRPr lang="en-US" sz="1067"/>
          </a:p>
        </p:txBody>
      </p:sp>
    </p:spTree>
    <p:extLst>
      <p:ext uri="{BB962C8B-B14F-4D97-AF65-F5344CB8AC3E}">
        <p14:creationId xmlns:p14="http://schemas.microsoft.com/office/powerpoint/2010/main" val="41119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63511"/>
            <a:ext cx="12192000" cy="732119"/>
          </a:xfrm>
          <a:prstGeom prst="rect">
            <a:avLst/>
          </a:prstGeom>
          <a:solidFill>
            <a:srgbClr val="6BA3C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374" y="5626416"/>
            <a:ext cx="1208537" cy="795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1C2552-A8CB-6249-B78F-A4DF46690527}"/>
              </a:ext>
            </a:extLst>
          </p:cNvPr>
          <p:cNvSpPr txBox="1"/>
          <p:nvPr userDrawn="1"/>
        </p:nvSpPr>
        <p:spPr>
          <a:xfrm>
            <a:off x="7647593" y="6570742"/>
            <a:ext cx="372570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>
                <a:latin typeface="Avenir" panose="02000503020000020003" pitchFamily="2" charset="0"/>
              </a:rPr>
              <a:t>COMPANY CONFIDENTIAL. DO NOT COPY. DO NOT DISTRIBUTE.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3ADFEA7-28D5-9744-BFB3-0CD3788A95EF}"/>
              </a:ext>
            </a:extLst>
          </p:cNvPr>
          <p:cNvSpPr txBox="1">
            <a:spLocks/>
          </p:cNvSpPr>
          <p:nvPr userDrawn="1"/>
        </p:nvSpPr>
        <p:spPr>
          <a:xfrm>
            <a:off x="83069" y="6565392"/>
            <a:ext cx="2493819" cy="2926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19110-F6B2-954A-A748-E1707D22B648}" type="slidenum">
              <a:rPr lang="en-US" sz="1067" smtClean="0"/>
              <a:pPr/>
              <a:t>‹#›</a:t>
            </a:fld>
            <a:endParaRPr lang="en-US" sz="1067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011073-B998-0345-8F65-6AA0B22568FE}"/>
              </a:ext>
            </a:extLst>
          </p:cNvPr>
          <p:cNvCxnSpPr/>
          <p:nvPr userDrawn="1"/>
        </p:nvCxnSpPr>
        <p:spPr>
          <a:xfrm>
            <a:off x="939776" y="1489536"/>
            <a:ext cx="1201792" cy="0"/>
          </a:xfrm>
          <a:prstGeom prst="line">
            <a:avLst/>
          </a:prstGeom>
          <a:noFill/>
          <a:ln w="19050" cap="flat" cmpd="sng" algn="ctr">
            <a:solidFill>
              <a:srgbClr val="6BA3C2"/>
            </a:solidFill>
            <a:prstDash val="solid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390546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63511"/>
            <a:ext cx="12192000" cy="732119"/>
          </a:xfrm>
          <a:prstGeom prst="rect">
            <a:avLst/>
          </a:prstGeom>
          <a:solidFill>
            <a:srgbClr val="6BA3C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374" y="5626416"/>
            <a:ext cx="1208537" cy="795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8E8C77-78AF-AB4F-B4D7-1D7E1031B5EB}"/>
              </a:ext>
            </a:extLst>
          </p:cNvPr>
          <p:cNvSpPr txBox="1"/>
          <p:nvPr userDrawn="1"/>
        </p:nvSpPr>
        <p:spPr>
          <a:xfrm>
            <a:off x="7647593" y="6570742"/>
            <a:ext cx="372570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>
                <a:latin typeface="Avenir" panose="02000503020000020003" pitchFamily="2" charset="0"/>
              </a:rPr>
              <a:t>COMPANY CONFIDENTIAL. DO NOT COPY. DO NOT DISTRIBUTE.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46ED376-3B3D-8C46-9B4C-34671181B32A}"/>
              </a:ext>
            </a:extLst>
          </p:cNvPr>
          <p:cNvSpPr txBox="1">
            <a:spLocks/>
          </p:cNvSpPr>
          <p:nvPr userDrawn="1"/>
        </p:nvSpPr>
        <p:spPr>
          <a:xfrm>
            <a:off x="83069" y="6565392"/>
            <a:ext cx="2493819" cy="2926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19110-F6B2-954A-A748-E1707D22B648}" type="slidenum">
              <a:rPr lang="en-US" sz="1067" smtClean="0"/>
              <a:pPr/>
              <a:t>‹#›</a:t>
            </a:fld>
            <a:endParaRPr lang="en-US" sz="1067"/>
          </a:p>
        </p:txBody>
      </p:sp>
    </p:spTree>
    <p:extLst>
      <p:ext uri="{BB962C8B-B14F-4D97-AF65-F5344CB8AC3E}">
        <p14:creationId xmlns:p14="http://schemas.microsoft.com/office/powerpoint/2010/main" val="107206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6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9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3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9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4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6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7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C9A-F4AD-A447-8181-39948F1AF3F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3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CAC9A-F4AD-A447-8181-39948F1AF3F3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19110-F6B2-954A-A748-E1707D22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809484" y="517961"/>
            <a:ext cx="9290752" cy="10000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spcBef>
                <a:spcPts val="0"/>
              </a:spcBef>
              <a:defRPr/>
            </a:pPr>
            <a:endParaRPr lang="en-US" sz="2933" b="1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63511"/>
            <a:ext cx="12192000" cy="732119"/>
          </a:xfrm>
          <a:prstGeom prst="rect">
            <a:avLst/>
          </a:prstGeom>
          <a:solidFill>
            <a:srgbClr val="6BA3C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32374" y="5626416"/>
            <a:ext cx="1208537" cy="795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F6D246-A7D5-2F4F-B687-9EFFE06C183D}"/>
              </a:ext>
            </a:extLst>
          </p:cNvPr>
          <p:cNvSpPr txBox="1"/>
          <p:nvPr userDrawn="1"/>
        </p:nvSpPr>
        <p:spPr>
          <a:xfrm>
            <a:off x="7647593" y="6570742"/>
            <a:ext cx="372570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>
                <a:latin typeface="Avenir" panose="02000503020000020003" pitchFamily="2" charset="0"/>
              </a:rPr>
              <a:t>COMPANY CONFIDENTIAL. DO NOT COPY. DO NOT DISTRIBUTE.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003AD7C-EB93-C141-8C52-C53A01A0D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69" y="6565392"/>
            <a:ext cx="2493819" cy="292608"/>
          </a:xfrm>
          <a:prstGeom prst="rect">
            <a:avLst/>
          </a:prstGeom>
        </p:spPr>
        <p:txBody>
          <a:bodyPr/>
          <a:lstStyle>
            <a:lvl1pPr>
              <a:defRPr sz="1067">
                <a:latin typeface="Avenir" panose="02000503020000020003" pitchFamily="2" charset="0"/>
              </a:defRPr>
            </a:lvl1pPr>
          </a:lstStyle>
          <a:p>
            <a:fld id="{E3119110-F6B2-954A-A748-E1707D22B6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8B87E-491E-D045-9CDB-1439AC1EBF84}"/>
              </a:ext>
            </a:extLst>
          </p:cNvPr>
          <p:cNvSpPr/>
          <p:nvPr userDrawn="1"/>
        </p:nvSpPr>
        <p:spPr>
          <a:xfrm>
            <a:off x="10601806" y="380135"/>
            <a:ext cx="1101584" cy="271934"/>
          </a:xfrm>
          <a:prstGeom prst="rect">
            <a:avLst/>
          </a:prstGeom>
        </p:spPr>
        <p:txBody>
          <a:bodyPr wrap="none" bIns="60960">
            <a:spAutoFit/>
          </a:bodyPr>
          <a:lstStyle/>
          <a:p>
            <a:pPr algn="r"/>
            <a:r>
              <a:rPr lang="pl-PL" sz="1067">
                <a:solidFill>
                  <a:schemeClr val="bg1">
                    <a:lumMod val="75000"/>
                  </a:schemeClr>
                </a:solidFill>
                <a:latin typeface="Avenir" panose="02000503020000020003" pitchFamily="2" charset="0"/>
              </a:rPr>
              <a:t>JANUARY | 2020</a:t>
            </a:r>
          </a:p>
        </p:txBody>
      </p:sp>
    </p:spTree>
    <p:extLst>
      <p:ext uri="{BB962C8B-B14F-4D97-AF65-F5344CB8AC3E}">
        <p14:creationId xmlns:p14="http://schemas.microsoft.com/office/powerpoint/2010/main" val="344794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sldNum="0" hdr="0" ft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061E5E-A641-2647-82AC-824E912C170A}"/>
              </a:ext>
            </a:extLst>
          </p:cNvPr>
          <p:cNvSpPr txBox="1"/>
          <p:nvPr/>
        </p:nvSpPr>
        <p:spPr>
          <a:xfrm>
            <a:off x="812799" y="1234745"/>
            <a:ext cx="15578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1603-8343-FD4F-A79D-545D1E424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774344"/>
            <a:ext cx="10432879" cy="1149047"/>
          </a:xfrm>
        </p:spPr>
        <p:txBody>
          <a:bodyPr/>
          <a:lstStyle/>
          <a:p>
            <a:pPr marL="0" indent="0">
              <a:buNone/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Cook Learn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B826E-EED5-3D46-9F1E-0BD1E2035F57}"/>
              </a:ext>
            </a:extLst>
          </p:cNvPr>
          <p:cNvSpPr txBox="1"/>
          <p:nvPr/>
        </p:nvSpPr>
        <p:spPr>
          <a:xfrm>
            <a:off x="10026526" y="405012"/>
            <a:ext cx="18183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812D4A-D931-4E4F-A27A-4D1A74D231DC}"/>
              </a:ext>
            </a:extLst>
          </p:cNvPr>
          <p:cNvSpPr txBox="1">
            <a:spLocks/>
          </p:cNvSpPr>
          <p:nvPr/>
        </p:nvSpPr>
        <p:spPr>
          <a:xfrm>
            <a:off x="812800" y="2553077"/>
            <a:ext cx="10499640" cy="2775232"/>
          </a:xfrm>
          <a:prstGeom prst="rect">
            <a:avLst/>
          </a:prstGeom>
        </p:spPr>
        <p:txBody>
          <a:bodyPr/>
          <a:lstStyle>
            <a:lvl1pPr marL="309026" indent="-309026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  <a:lvl2pPr marL="916494" indent="-378875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200" b="0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+mj-lt"/>
              </a:rPr>
              <a:t>Training compliance</a:t>
            </a:r>
          </a:p>
          <a:p>
            <a:r>
              <a:rPr lang="en-US" sz="2200" dirty="0">
                <a:latin typeface="+mj-lt"/>
              </a:rPr>
              <a:t>Non Training Compliance</a:t>
            </a:r>
          </a:p>
          <a:p>
            <a:r>
              <a:rPr lang="en-US" sz="2200" dirty="0">
                <a:latin typeface="+mj-lt"/>
              </a:rPr>
              <a:t>New users</a:t>
            </a:r>
          </a:p>
          <a:p>
            <a:r>
              <a:rPr lang="en-US" sz="2200" dirty="0">
                <a:latin typeface="+mj-lt"/>
              </a:rPr>
              <a:t>Forgotten password</a:t>
            </a:r>
          </a:p>
          <a:p>
            <a:r>
              <a:rPr lang="en-US" sz="2200" dirty="0">
                <a:latin typeface="+mj-lt"/>
              </a:rPr>
              <a:t>Corporate training allocation</a:t>
            </a:r>
          </a:p>
          <a:p>
            <a:r>
              <a:rPr lang="en-US" sz="2200" dirty="0">
                <a:latin typeface="+mj-lt"/>
              </a:rPr>
              <a:t>Clinical/Product training allocation</a:t>
            </a:r>
          </a:p>
          <a:p>
            <a:r>
              <a:rPr lang="en-GB" sz="2200" dirty="0">
                <a:latin typeface="+mj-lt"/>
              </a:rPr>
              <a:t>Active user validation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162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A598-EC49-2C42-866C-44F8264B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7" y="935062"/>
            <a:ext cx="10488990" cy="537007"/>
          </a:xfrm>
        </p:spPr>
        <p:txBody>
          <a:bodyPr/>
          <a:lstStyle/>
          <a:p>
            <a:r>
              <a:rPr lang="en-GB" sz="3000"/>
              <a:t>Training compliance</a:t>
            </a:r>
            <a:endParaRPr lang="en-US" sz="3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6CC08-10F8-7F49-88B6-7E1B7D4FBAF0}"/>
              </a:ext>
            </a:extLst>
          </p:cNvPr>
          <p:cNvSpPr/>
          <p:nvPr/>
        </p:nvSpPr>
        <p:spPr>
          <a:xfrm>
            <a:off x="933580" y="2740921"/>
            <a:ext cx="1011012" cy="54681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11F019-A7CB-BE44-A389-1EA3E9025D27}"/>
              </a:ext>
            </a:extLst>
          </p:cNvPr>
          <p:cNvSpPr txBox="1"/>
          <p:nvPr/>
        </p:nvSpPr>
        <p:spPr>
          <a:xfrm>
            <a:off x="7154479" y="3796980"/>
            <a:ext cx="62227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6A112C-7AC3-F048-B2F3-AAEC3A91A22A}"/>
              </a:ext>
            </a:extLst>
          </p:cNvPr>
          <p:cNvCxnSpPr>
            <a:cxnSpLocks/>
          </p:cNvCxnSpPr>
          <p:nvPr/>
        </p:nvCxnSpPr>
        <p:spPr>
          <a:xfrm>
            <a:off x="1959286" y="2743079"/>
            <a:ext cx="661098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8827ED0-B45E-5940-A73F-0F12E477D541}"/>
              </a:ext>
            </a:extLst>
          </p:cNvPr>
          <p:cNvCxnSpPr>
            <a:cxnSpLocks/>
          </p:cNvCxnSpPr>
          <p:nvPr/>
        </p:nvCxnSpPr>
        <p:spPr>
          <a:xfrm flipV="1">
            <a:off x="1952363" y="3278641"/>
            <a:ext cx="6617911" cy="581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5E0114-1A01-754E-9E67-BADB2794F2A1}"/>
              </a:ext>
            </a:extLst>
          </p:cNvPr>
          <p:cNvCxnSpPr>
            <a:cxnSpLocks/>
          </p:cNvCxnSpPr>
          <p:nvPr/>
        </p:nvCxnSpPr>
        <p:spPr>
          <a:xfrm>
            <a:off x="1952658" y="2195823"/>
            <a:ext cx="66104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94CFE9-10F4-9046-A65F-704BAFA6D018}"/>
              </a:ext>
            </a:extLst>
          </p:cNvPr>
          <p:cNvCxnSpPr>
            <a:cxnSpLocks/>
          </p:cNvCxnSpPr>
          <p:nvPr/>
        </p:nvCxnSpPr>
        <p:spPr>
          <a:xfrm flipV="1">
            <a:off x="8563074" y="1636718"/>
            <a:ext cx="0" cy="165885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27E9CEA-D9BA-8D4A-8D4C-82E44F4857DE}"/>
              </a:ext>
            </a:extLst>
          </p:cNvPr>
          <p:cNvSpPr/>
          <p:nvPr/>
        </p:nvSpPr>
        <p:spPr>
          <a:xfrm>
            <a:off x="929605" y="1641684"/>
            <a:ext cx="1014349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IBM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06F22F1-4680-F344-9E4F-CB297824EFE9}"/>
              </a:ext>
            </a:extLst>
          </p:cNvPr>
          <p:cNvSpPr/>
          <p:nvPr/>
        </p:nvSpPr>
        <p:spPr>
          <a:xfrm>
            <a:off x="933580" y="2190028"/>
            <a:ext cx="1010374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Division Support Manager (DSM)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3CF94640-1046-CD44-95A5-603E7764AACB}"/>
              </a:ext>
            </a:extLst>
          </p:cNvPr>
          <p:cNvCxnSpPr>
            <a:cxnSpLocks/>
          </p:cNvCxnSpPr>
          <p:nvPr/>
        </p:nvCxnSpPr>
        <p:spPr>
          <a:xfrm>
            <a:off x="1943963" y="1639315"/>
            <a:ext cx="661220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8EE9E00A-497D-924A-83B2-A44D69171B48}"/>
              </a:ext>
            </a:extLst>
          </p:cNvPr>
          <p:cNvSpPr txBox="1"/>
          <p:nvPr/>
        </p:nvSpPr>
        <p:spPr>
          <a:xfrm>
            <a:off x="10491574" y="294842"/>
            <a:ext cx="1181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2" name="Title 1">
            <a:extLst>
              <a:ext uri="{FF2B5EF4-FFF2-40B4-BE49-F238E27FC236}">
                <a16:creationId xmlns:a16="http://schemas.microsoft.com/office/drawing/2014/main" id="{EC817463-BE9E-6C42-8BC6-0095F7AE2C39}"/>
              </a:ext>
            </a:extLst>
          </p:cNvPr>
          <p:cNvSpPr txBox="1">
            <a:spLocks/>
          </p:cNvSpPr>
          <p:nvPr/>
        </p:nvSpPr>
        <p:spPr>
          <a:xfrm>
            <a:off x="819147" y="569634"/>
            <a:ext cx="5959290" cy="381025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BA3C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IMM/Cook Learn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9FA3EEEB-A8F7-5F4D-826B-C4AAD1843FC2}"/>
              </a:ext>
            </a:extLst>
          </p:cNvPr>
          <p:cNvSpPr/>
          <p:nvPr/>
        </p:nvSpPr>
        <p:spPr>
          <a:xfrm>
            <a:off x="2058248" y="1706433"/>
            <a:ext cx="1296951" cy="4154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Receives monthly corporate level/ division training report by email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6BD36DE8-4C26-CB44-8BAC-202A68CED6F2}"/>
              </a:ext>
            </a:extLst>
          </p:cNvPr>
          <p:cNvCxnSpPr>
            <a:cxnSpLocks/>
            <a:stCxn id="59" idx="2"/>
            <a:endCxn id="39" idx="1"/>
          </p:cNvCxnSpPr>
          <p:nvPr/>
        </p:nvCxnSpPr>
        <p:spPr>
          <a:xfrm rot="16200000" flipH="1">
            <a:off x="2357869" y="2470787"/>
            <a:ext cx="901629" cy="203918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E69F371-CE5A-5D4F-AB7E-21FC02FCDDC4}"/>
              </a:ext>
            </a:extLst>
          </p:cNvPr>
          <p:cNvSpPr/>
          <p:nvPr/>
        </p:nvSpPr>
        <p:spPr>
          <a:xfrm>
            <a:off x="3648057" y="1696752"/>
            <a:ext cx="938547" cy="425179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Shares report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FE3B0129-7FCF-464D-9E6C-ED5DBDA66FAB}"/>
              </a:ext>
            </a:extLst>
          </p:cNvPr>
          <p:cNvSpPr/>
          <p:nvPr/>
        </p:nvSpPr>
        <p:spPr>
          <a:xfrm>
            <a:off x="6277477" y="2793746"/>
            <a:ext cx="938547" cy="4596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Completes training &amp; signs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C56CE97-4E95-834F-97F7-7A8F85C0E80D}"/>
              </a:ext>
            </a:extLst>
          </p:cNvPr>
          <p:cNvSpPr/>
          <p:nvPr/>
        </p:nvSpPr>
        <p:spPr>
          <a:xfrm>
            <a:off x="4696201" y="2281837"/>
            <a:ext cx="1581276" cy="387390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Reviews current &amp; outstanding training &amp; offers support to distributor</a:t>
            </a:r>
          </a:p>
        </p:txBody>
      </p: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89C5A397-CE33-424B-845F-29EB11456E71}"/>
              </a:ext>
            </a:extLst>
          </p:cNvPr>
          <p:cNvCxnSpPr>
            <a:cxnSpLocks/>
            <a:stCxn id="61" idx="3"/>
            <a:endCxn id="75" idx="0"/>
          </p:cNvCxnSpPr>
          <p:nvPr/>
        </p:nvCxnSpPr>
        <p:spPr>
          <a:xfrm>
            <a:off x="4586604" y="1909342"/>
            <a:ext cx="900235" cy="372495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872832F-FB23-3840-9A5D-2DB6B265D7A2}"/>
              </a:ext>
            </a:extLst>
          </p:cNvPr>
          <p:cNvSpPr/>
          <p:nvPr/>
        </p:nvSpPr>
        <p:spPr>
          <a:xfrm>
            <a:off x="2910642" y="2828845"/>
            <a:ext cx="1422054" cy="389432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Discusses with distributor as part of scheduled business planning meeting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E78CDA-F69D-D744-B451-2AB3EA51D229}"/>
              </a:ext>
            </a:extLst>
          </p:cNvPr>
          <p:cNvCxnSpPr>
            <a:cxnSpLocks/>
            <a:stCxn id="59" idx="3"/>
            <a:endCxn id="61" idx="1"/>
          </p:cNvCxnSpPr>
          <p:nvPr/>
        </p:nvCxnSpPr>
        <p:spPr>
          <a:xfrm flipV="1">
            <a:off x="3355199" y="1909342"/>
            <a:ext cx="292858" cy="484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BDAAB4E-10F9-3140-9C93-AE09B8090D64}"/>
              </a:ext>
            </a:extLst>
          </p:cNvPr>
          <p:cNvCxnSpPr>
            <a:cxnSpLocks/>
            <a:stCxn id="39" idx="3"/>
            <a:endCxn id="71" idx="1"/>
          </p:cNvCxnSpPr>
          <p:nvPr/>
        </p:nvCxnSpPr>
        <p:spPr>
          <a:xfrm>
            <a:off x="4332696" y="3023561"/>
            <a:ext cx="1944781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EE4814B7-3589-0B4A-BCB5-BB139D9A2549}"/>
              </a:ext>
            </a:extLst>
          </p:cNvPr>
          <p:cNvCxnSpPr>
            <a:cxnSpLocks/>
            <a:stCxn id="75" idx="3"/>
            <a:endCxn id="71" idx="0"/>
          </p:cNvCxnSpPr>
          <p:nvPr/>
        </p:nvCxnSpPr>
        <p:spPr>
          <a:xfrm>
            <a:off x="6277477" y="2475532"/>
            <a:ext cx="469274" cy="318214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94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0AE8-56D6-29EF-0192-FB57A651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GB" b="1" i="0" u="none" strike="noStrike" dirty="0">
                <a:solidFill>
                  <a:srgbClr val="414042"/>
                </a:solidFill>
                <a:effectLst/>
                <a:latin typeface="Arial" panose="020B0604020202020204" pitchFamily="34" charset="0"/>
              </a:rPr>
              <a:t>Non-Compliant Training                                                        </a:t>
            </a:r>
            <a:br>
              <a:rPr lang="en-GB" b="1" i="0" u="none" strike="noStrike" dirty="0">
                <a:solidFill>
                  <a:srgbClr val="414042"/>
                </a:solidFill>
                <a:effectLst/>
                <a:latin typeface="Arial" panose="020B0604020202020204" pitchFamily="34" charset="0"/>
              </a:rPr>
            </a:br>
            <a:r>
              <a:rPr lang="en-GB" sz="1000" b="0" dirty="0">
                <a:solidFill>
                  <a:srgbClr val="414042"/>
                </a:solidFill>
                <a:latin typeface="Arial" panose="020B0604020202020204" pitchFamily="34" charset="0"/>
              </a:rPr>
              <a:t>Failure to complete the assigned training may be a breach of the distributor’s contractual obligations and is classed as non-compliant. </a:t>
            </a:r>
            <a:r>
              <a:rPr lang="en-GB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D38F4-3B58-5732-8C89-193C32A72CB6}"/>
              </a:ext>
            </a:extLst>
          </p:cNvPr>
          <p:cNvSpPr/>
          <p:nvPr/>
        </p:nvSpPr>
        <p:spPr>
          <a:xfrm>
            <a:off x="933580" y="2740921"/>
            <a:ext cx="1011012" cy="54681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</a:t>
            </a:r>
            <a:endParaRPr lang="en-PE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A57EC1-9948-006C-FCB5-F5185F12A386}"/>
              </a:ext>
            </a:extLst>
          </p:cNvPr>
          <p:cNvCxnSpPr>
            <a:cxnSpLocks/>
          </p:cNvCxnSpPr>
          <p:nvPr/>
        </p:nvCxnSpPr>
        <p:spPr>
          <a:xfrm>
            <a:off x="4858822" y="2740921"/>
            <a:ext cx="661098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5FD938-7D4D-EAE9-7DD5-463850F522F6}"/>
              </a:ext>
            </a:extLst>
          </p:cNvPr>
          <p:cNvCxnSpPr>
            <a:cxnSpLocks/>
          </p:cNvCxnSpPr>
          <p:nvPr/>
        </p:nvCxnSpPr>
        <p:spPr>
          <a:xfrm flipV="1">
            <a:off x="1952363" y="3272478"/>
            <a:ext cx="9483226" cy="119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4B3179-BB9F-0713-28F0-5CD6ABBE7F64}"/>
              </a:ext>
            </a:extLst>
          </p:cNvPr>
          <p:cNvCxnSpPr>
            <a:cxnSpLocks/>
          </p:cNvCxnSpPr>
          <p:nvPr/>
        </p:nvCxnSpPr>
        <p:spPr>
          <a:xfrm flipV="1">
            <a:off x="1952658" y="2190028"/>
            <a:ext cx="9478319" cy="579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43E1E4-A0F9-95CD-50A7-532FA9E35EAD}"/>
              </a:ext>
            </a:extLst>
          </p:cNvPr>
          <p:cNvCxnSpPr>
            <a:cxnSpLocks/>
          </p:cNvCxnSpPr>
          <p:nvPr/>
        </p:nvCxnSpPr>
        <p:spPr>
          <a:xfrm flipV="1">
            <a:off x="11430977" y="1641684"/>
            <a:ext cx="0" cy="22727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8DB9134-E4B8-D53F-A838-763B5975486C}"/>
              </a:ext>
            </a:extLst>
          </p:cNvPr>
          <p:cNvSpPr/>
          <p:nvPr/>
        </p:nvSpPr>
        <p:spPr>
          <a:xfrm>
            <a:off x="929605" y="1641684"/>
            <a:ext cx="1014349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IBM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D6816D-B22C-FFA4-D2E2-103928C729FE}"/>
              </a:ext>
            </a:extLst>
          </p:cNvPr>
          <p:cNvSpPr/>
          <p:nvPr/>
        </p:nvSpPr>
        <p:spPr>
          <a:xfrm>
            <a:off x="933580" y="2190028"/>
            <a:ext cx="1010374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Division Support Manager (DSM)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E5DFD4-80BD-50B7-595E-4A9340AFDC3D}"/>
              </a:ext>
            </a:extLst>
          </p:cNvPr>
          <p:cNvCxnSpPr>
            <a:cxnSpLocks/>
          </p:cNvCxnSpPr>
          <p:nvPr/>
        </p:nvCxnSpPr>
        <p:spPr>
          <a:xfrm>
            <a:off x="1943954" y="1641684"/>
            <a:ext cx="948702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8">
            <a:extLst>
              <a:ext uri="{FF2B5EF4-FFF2-40B4-BE49-F238E27FC236}">
                <a16:creationId xmlns:a16="http://schemas.microsoft.com/office/drawing/2014/main" id="{A7C658C3-BFE7-D905-53BA-E0FCB468F29D}"/>
              </a:ext>
            </a:extLst>
          </p:cNvPr>
          <p:cNvSpPr/>
          <p:nvPr/>
        </p:nvSpPr>
        <p:spPr>
          <a:xfrm>
            <a:off x="2058248" y="1706433"/>
            <a:ext cx="1296951" cy="46897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Receives monthly corporate level/ division training report by email with overdue training</a:t>
            </a:r>
            <a:endParaRPr lang="en-PE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97959F-F199-54B5-E05F-18916A9CC09D}"/>
              </a:ext>
            </a:extLst>
          </p:cNvPr>
          <p:cNvSpPr/>
          <p:nvPr/>
        </p:nvSpPr>
        <p:spPr>
          <a:xfrm>
            <a:off x="3648058" y="1696752"/>
            <a:ext cx="774430" cy="2076258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IBM Shares report &amp; Requests letter to be issued from GCA Reminding Distributor of its contractual obligation to complete training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A3C968-DCC9-51AE-2C16-7D3024D57A51}"/>
              </a:ext>
            </a:extLst>
          </p:cNvPr>
          <p:cNvSpPr/>
          <p:nvPr/>
        </p:nvSpPr>
        <p:spPr>
          <a:xfrm>
            <a:off x="4759504" y="1746579"/>
            <a:ext cx="590731" cy="1384575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Letter received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4333C1-B91C-3ADD-0291-80D1476287BB}"/>
              </a:ext>
            </a:extLst>
          </p:cNvPr>
          <p:cNvSpPr/>
          <p:nvPr/>
        </p:nvSpPr>
        <p:spPr>
          <a:xfrm>
            <a:off x="4662082" y="3344820"/>
            <a:ext cx="774427" cy="389432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Issues Letter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620429-98FC-74E1-71E7-653B57FE0F06}"/>
              </a:ext>
            </a:extLst>
          </p:cNvPr>
          <p:cNvCxnSpPr>
            <a:cxnSpLocks/>
          </p:cNvCxnSpPr>
          <p:nvPr/>
        </p:nvCxnSpPr>
        <p:spPr>
          <a:xfrm flipV="1">
            <a:off x="3355199" y="1909342"/>
            <a:ext cx="292858" cy="484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944FF74-A3F9-4681-A3B6-600FEFA23B90}"/>
              </a:ext>
            </a:extLst>
          </p:cNvPr>
          <p:cNvSpPr/>
          <p:nvPr/>
        </p:nvSpPr>
        <p:spPr>
          <a:xfrm>
            <a:off x="929606" y="3272478"/>
            <a:ext cx="1010374" cy="6545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92994A-290A-4D9C-A1E1-D02AAD9A770D}"/>
              </a:ext>
            </a:extLst>
          </p:cNvPr>
          <p:cNvCxnSpPr>
            <a:cxnSpLocks/>
          </p:cNvCxnSpPr>
          <p:nvPr/>
        </p:nvCxnSpPr>
        <p:spPr>
          <a:xfrm flipV="1">
            <a:off x="1938249" y="3912630"/>
            <a:ext cx="9497340" cy="119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30F44E-7504-4495-B72B-9193F0EE8539}"/>
              </a:ext>
            </a:extLst>
          </p:cNvPr>
          <p:cNvSpPr txBox="1"/>
          <p:nvPr/>
        </p:nvSpPr>
        <p:spPr>
          <a:xfrm>
            <a:off x="1148813" y="3446779"/>
            <a:ext cx="571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GCA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986897-9D68-465A-9CC9-A48A35DDAFD4}"/>
              </a:ext>
            </a:extLst>
          </p:cNvPr>
          <p:cNvSpPr/>
          <p:nvPr/>
        </p:nvSpPr>
        <p:spPr>
          <a:xfrm>
            <a:off x="5579280" y="2809345"/>
            <a:ext cx="774427" cy="389432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Completes Training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E1CFBD-0B4B-4F3C-8235-2DE2D6AB6C41}"/>
              </a:ext>
            </a:extLst>
          </p:cNvPr>
          <p:cNvSpPr/>
          <p:nvPr/>
        </p:nvSpPr>
        <p:spPr>
          <a:xfrm>
            <a:off x="5509293" y="1802375"/>
            <a:ext cx="914400" cy="31996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63BEC-BAEE-4480-A8FB-9D90EC3FAE93}"/>
              </a:ext>
            </a:extLst>
          </p:cNvPr>
          <p:cNvSpPr txBox="1"/>
          <p:nvPr/>
        </p:nvSpPr>
        <p:spPr>
          <a:xfrm>
            <a:off x="5527780" y="1740071"/>
            <a:ext cx="828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Advises GCA   &amp; DSM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3D7D-B599-4F2B-A85D-22F4CCB8346B}"/>
              </a:ext>
            </a:extLst>
          </p:cNvPr>
          <p:cNvSpPr/>
          <p:nvPr/>
        </p:nvSpPr>
        <p:spPr>
          <a:xfrm>
            <a:off x="6656923" y="1758484"/>
            <a:ext cx="711544" cy="2014526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IBM Requests GCA to send second letter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D3079EF-A832-4B98-9D2F-63C41136FF45}"/>
              </a:ext>
            </a:extLst>
          </p:cNvPr>
          <p:cNvCxnSpPr>
            <a:endCxn id="33" idx="1"/>
          </p:cNvCxnSpPr>
          <p:nvPr/>
        </p:nvCxnSpPr>
        <p:spPr>
          <a:xfrm>
            <a:off x="4422488" y="3535176"/>
            <a:ext cx="239594" cy="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6406B88-DF3C-40E2-96B4-4F72FF3778CF}"/>
              </a:ext>
            </a:extLst>
          </p:cNvPr>
          <p:cNvCxnSpPr>
            <a:stCxn id="33" idx="0"/>
            <a:endCxn id="29" idx="2"/>
          </p:cNvCxnSpPr>
          <p:nvPr/>
        </p:nvCxnSpPr>
        <p:spPr>
          <a:xfrm flipV="1">
            <a:off x="5049296" y="3131154"/>
            <a:ext cx="5574" cy="213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78DDDA-8FD6-44D7-9E9B-87E0635BDC0B}"/>
              </a:ext>
            </a:extLst>
          </p:cNvPr>
          <p:cNvCxnSpPr>
            <a:endCxn id="28" idx="1"/>
          </p:cNvCxnSpPr>
          <p:nvPr/>
        </p:nvCxnSpPr>
        <p:spPr>
          <a:xfrm>
            <a:off x="5380177" y="3004061"/>
            <a:ext cx="1991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D2C51B-2F60-493A-A907-128805FCFC02}"/>
              </a:ext>
            </a:extLst>
          </p:cNvPr>
          <p:cNvCxnSpPr>
            <a:cxnSpLocks/>
          </p:cNvCxnSpPr>
          <p:nvPr/>
        </p:nvCxnSpPr>
        <p:spPr>
          <a:xfrm flipV="1">
            <a:off x="5955944" y="2068007"/>
            <a:ext cx="10549" cy="727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4DEEA01-62F2-48FA-8AD6-4CB73398580A}"/>
              </a:ext>
            </a:extLst>
          </p:cNvPr>
          <p:cNvSpPr txBox="1"/>
          <p:nvPr/>
        </p:nvSpPr>
        <p:spPr>
          <a:xfrm>
            <a:off x="5767217" y="2405849"/>
            <a:ext cx="590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YES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E5FFF9F-86D6-41F9-94A9-B4CEB04301CB}"/>
              </a:ext>
            </a:extLst>
          </p:cNvPr>
          <p:cNvCxnSpPr>
            <a:stCxn id="28" idx="3"/>
          </p:cNvCxnSpPr>
          <p:nvPr/>
        </p:nvCxnSpPr>
        <p:spPr>
          <a:xfrm>
            <a:off x="6353707" y="3004061"/>
            <a:ext cx="303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9762284-33E4-426A-9152-6D1B50439860}"/>
              </a:ext>
            </a:extLst>
          </p:cNvPr>
          <p:cNvSpPr txBox="1"/>
          <p:nvPr/>
        </p:nvSpPr>
        <p:spPr>
          <a:xfrm>
            <a:off x="6349096" y="2889709"/>
            <a:ext cx="445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E86B2-FEF5-4DC8-94D0-462CCC5B0393}"/>
              </a:ext>
            </a:extLst>
          </p:cNvPr>
          <p:cNvSpPr/>
          <p:nvPr/>
        </p:nvSpPr>
        <p:spPr>
          <a:xfrm>
            <a:off x="7513195" y="3302200"/>
            <a:ext cx="774427" cy="389432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Issues Letter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0217179-C5EA-4D8D-8C72-3DD564085C4F}"/>
              </a:ext>
            </a:extLst>
          </p:cNvPr>
          <p:cNvSpPr/>
          <p:nvPr/>
        </p:nvSpPr>
        <p:spPr>
          <a:xfrm>
            <a:off x="7644107" y="1731078"/>
            <a:ext cx="590731" cy="1384575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Letter received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88E7F4-FBA0-4095-ABD3-1508AE2C20DC}"/>
              </a:ext>
            </a:extLst>
          </p:cNvPr>
          <p:cNvSpPr/>
          <p:nvPr/>
        </p:nvSpPr>
        <p:spPr>
          <a:xfrm>
            <a:off x="8471182" y="2823996"/>
            <a:ext cx="699390" cy="332639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Completes Training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27433DB-8BBA-444C-8403-40B9C7490DDF}"/>
              </a:ext>
            </a:extLst>
          </p:cNvPr>
          <p:cNvSpPr/>
          <p:nvPr/>
        </p:nvSpPr>
        <p:spPr>
          <a:xfrm>
            <a:off x="8395763" y="1776996"/>
            <a:ext cx="914400" cy="31996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2CCFE9E-E883-4178-B463-1E36DB3A1D23}"/>
              </a:ext>
            </a:extLst>
          </p:cNvPr>
          <p:cNvSpPr txBox="1"/>
          <p:nvPr/>
        </p:nvSpPr>
        <p:spPr>
          <a:xfrm>
            <a:off x="8391152" y="1740071"/>
            <a:ext cx="796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Advises GCA   &amp; DSM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F152F2-55BC-4F81-8A5B-2F99AFEB7380}"/>
              </a:ext>
            </a:extLst>
          </p:cNvPr>
          <p:cNvCxnSpPr>
            <a:cxnSpLocks/>
            <a:stCxn id="53" idx="0"/>
          </p:cNvCxnSpPr>
          <p:nvPr/>
        </p:nvCxnSpPr>
        <p:spPr>
          <a:xfrm flipH="1" flipV="1">
            <a:off x="8761845" y="2130923"/>
            <a:ext cx="59032" cy="693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917373E-E564-4686-AF71-52CDA733D5B4}"/>
              </a:ext>
            </a:extLst>
          </p:cNvPr>
          <p:cNvCxnSpPr>
            <a:endCxn id="50" idx="1"/>
          </p:cNvCxnSpPr>
          <p:nvPr/>
        </p:nvCxnSpPr>
        <p:spPr>
          <a:xfrm>
            <a:off x="7368467" y="3496916"/>
            <a:ext cx="1447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FE73F57-E21F-4705-A955-56BF133E15C9}"/>
              </a:ext>
            </a:extLst>
          </p:cNvPr>
          <p:cNvCxnSpPr>
            <a:stCxn id="50" idx="0"/>
            <a:endCxn id="51" idx="2"/>
          </p:cNvCxnSpPr>
          <p:nvPr/>
        </p:nvCxnSpPr>
        <p:spPr>
          <a:xfrm flipV="1">
            <a:off x="7900409" y="3115653"/>
            <a:ext cx="39064" cy="186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34CA2AE-5F1E-405D-BEFF-850442B3B3A2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8260831" y="2915942"/>
            <a:ext cx="210351" cy="74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A2AE3D2-0532-465F-9030-2342F3B6F230}"/>
              </a:ext>
            </a:extLst>
          </p:cNvPr>
          <p:cNvSpPr txBox="1"/>
          <p:nvPr/>
        </p:nvSpPr>
        <p:spPr>
          <a:xfrm>
            <a:off x="8600813" y="2323054"/>
            <a:ext cx="590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YES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E2A6567-C365-492B-BE65-48F64C680A65}"/>
              </a:ext>
            </a:extLst>
          </p:cNvPr>
          <p:cNvSpPr/>
          <p:nvPr/>
        </p:nvSpPr>
        <p:spPr>
          <a:xfrm>
            <a:off x="9441737" y="1700708"/>
            <a:ext cx="1175743" cy="2014526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IBM Requests GCA to send Final Letter </a:t>
            </a:r>
            <a:r>
              <a:rPr lang="en-GB" sz="800" b="0" i="0" u="none" strike="noStrike" dirty="0">
                <a:solidFill>
                  <a:srgbClr val="414042"/>
                </a:solidFill>
                <a:effectLst/>
                <a:latin typeface="Arial" panose="020B0604020202020204" pitchFamily="34" charset="0"/>
              </a:rPr>
              <a:t>requiring the distributor to complete all training within 30 days and if not completed, Cook will have the right to terminate the distribution agreement.  </a:t>
            </a:r>
            <a:r>
              <a:rPr lang="en-GB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8E9A439-51FB-4BBE-B3D0-A7E63CD02253}"/>
              </a:ext>
            </a:extLst>
          </p:cNvPr>
          <p:cNvCxnSpPr>
            <a:cxnSpLocks/>
            <a:stCxn id="53" idx="3"/>
          </p:cNvCxnSpPr>
          <p:nvPr/>
        </p:nvCxnSpPr>
        <p:spPr>
          <a:xfrm flipV="1">
            <a:off x="9170572" y="2945370"/>
            <a:ext cx="271166" cy="44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35858823-C380-4150-B61C-5FB3F3BA671A}"/>
              </a:ext>
            </a:extLst>
          </p:cNvPr>
          <p:cNvSpPr/>
          <p:nvPr/>
        </p:nvSpPr>
        <p:spPr>
          <a:xfrm>
            <a:off x="10749055" y="1715386"/>
            <a:ext cx="623902" cy="197624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4E6FB9A-DF38-42E1-A1FF-90434F60314D}"/>
              </a:ext>
            </a:extLst>
          </p:cNvPr>
          <p:cNvSpPr txBox="1"/>
          <p:nvPr/>
        </p:nvSpPr>
        <p:spPr>
          <a:xfrm>
            <a:off x="10812427" y="1952243"/>
            <a:ext cx="57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IBM Monitors and keeps all updated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D3E711C-BCA1-438F-9E2A-ED6714F55E94}"/>
              </a:ext>
            </a:extLst>
          </p:cNvPr>
          <p:cNvCxnSpPr/>
          <p:nvPr/>
        </p:nvCxnSpPr>
        <p:spPr>
          <a:xfrm>
            <a:off x="10617480" y="1952243"/>
            <a:ext cx="131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311FE93-D993-414B-830F-C7FF47674904}"/>
              </a:ext>
            </a:extLst>
          </p:cNvPr>
          <p:cNvSpPr txBox="1"/>
          <p:nvPr/>
        </p:nvSpPr>
        <p:spPr>
          <a:xfrm>
            <a:off x="9124127" y="2875362"/>
            <a:ext cx="445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59936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A598-EC49-2C42-866C-44F8264B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7" y="969766"/>
            <a:ext cx="10488990" cy="537007"/>
          </a:xfrm>
        </p:spPr>
        <p:txBody>
          <a:bodyPr/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New users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6CC08-10F8-7F49-88B6-7E1B7D4FBAF0}"/>
              </a:ext>
            </a:extLst>
          </p:cNvPr>
          <p:cNvSpPr/>
          <p:nvPr/>
        </p:nvSpPr>
        <p:spPr>
          <a:xfrm>
            <a:off x="940779" y="3535594"/>
            <a:ext cx="1014349" cy="54681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6A112C-7AC3-F048-B2F3-AAEC3A91A22A}"/>
              </a:ext>
            </a:extLst>
          </p:cNvPr>
          <p:cNvCxnSpPr>
            <a:cxnSpLocks/>
          </p:cNvCxnSpPr>
          <p:nvPr/>
        </p:nvCxnSpPr>
        <p:spPr>
          <a:xfrm flipV="1">
            <a:off x="1952086" y="3535594"/>
            <a:ext cx="3959356" cy="215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8827ED0-B45E-5940-A73F-0F12E477D541}"/>
              </a:ext>
            </a:extLst>
          </p:cNvPr>
          <p:cNvCxnSpPr>
            <a:cxnSpLocks/>
          </p:cNvCxnSpPr>
          <p:nvPr/>
        </p:nvCxnSpPr>
        <p:spPr>
          <a:xfrm>
            <a:off x="1959563" y="4080397"/>
            <a:ext cx="3966279" cy="1035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5E0114-1A01-754E-9E67-BADB2794F2A1}"/>
              </a:ext>
            </a:extLst>
          </p:cNvPr>
          <p:cNvCxnSpPr>
            <a:cxnSpLocks/>
          </p:cNvCxnSpPr>
          <p:nvPr/>
        </p:nvCxnSpPr>
        <p:spPr>
          <a:xfrm flipV="1">
            <a:off x="1959858" y="2976279"/>
            <a:ext cx="3958784" cy="44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94CFE9-10F4-9046-A65F-704BAFA6D018}"/>
              </a:ext>
            </a:extLst>
          </p:cNvPr>
          <p:cNvCxnSpPr>
            <a:cxnSpLocks/>
          </p:cNvCxnSpPr>
          <p:nvPr/>
        </p:nvCxnSpPr>
        <p:spPr>
          <a:xfrm flipV="1">
            <a:off x="5911442" y="1881537"/>
            <a:ext cx="3013" cy="220871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27E9CEA-D9BA-8D4A-8D4C-82E44F4857DE}"/>
              </a:ext>
            </a:extLst>
          </p:cNvPr>
          <p:cNvSpPr/>
          <p:nvPr/>
        </p:nvSpPr>
        <p:spPr>
          <a:xfrm>
            <a:off x="937874" y="2436357"/>
            <a:ext cx="1014349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Division Support Manager (DSM)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06F22F1-4680-F344-9E4F-CB297824EFE9}"/>
              </a:ext>
            </a:extLst>
          </p:cNvPr>
          <p:cNvSpPr/>
          <p:nvPr/>
        </p:nvSpPr>
        <p:spPr>
          <a:xfrm>
            <a:off x="940780" y="2984701"/>
            <a:ext cx="1014350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Operations Support Manager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3CF94640-1046-CD44-95A5-603E7764AACB}"/>
              </a:ext>
            </a:extLst>
          </p:cNvPr>
          <p:cNvCxnSpPr>
            <a:cxnSpLocks/>
          </p:cNvCxnSpPr>
          <p:nvPr/>
        </p:nvCxnSpPr>
        <p:spPr>
          <a:xfrm flipV="1">
            <a:off x="1958363" y="2438194"/>
            <a:ext cx="3953079" cy="29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8EE9E00A-497D-924A-83B2-A44D69171B48}"/>
              </a:ext>
            </a:extLst>
          </p:cNvPr>
          <p:cNvSpPr txBox="1"/>
          <p:nvPr/>
        </p:nvSpPr>
        <p:spPr>
          <a:xfrm>
            <a:off x="10491574" y="294842"/>
            <a:ext cx="1181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2" name="Title 1">
            <a:extLst>
              <a:ext uri="{FF2B5EF4-FFF2-40B4-BE49-F238E27FC236}">
                <a16:creationId xmlns:a16="http://schemas.microsoft.com/office/drawing/2014/main" id="{EC817463-BE9E-6C42-8BC6-0095F7AE2C39}"/>
              </a:ext>
            </a:extLst>
          </p:cNvPr>
          <p:cNvSpPr txBox="1">
            <a:spLocks/>
          </p:cNvSpPr>
          <p:nvPr/>
        </p:nvSpPr>
        <p:spPr>
          <a:xfrm>
            <a:off x="819147" y="569634"/>
            <a:ext cx="5959290" cy="381025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BA3C2"/>
                </a:solidFill>
                <a:effectLst/>
                <a:uLnTx/>
                <a:uFillTx/>
                <a:latin typeface="+mj-lt"/>
              </a:rPr>
              <a:t>IMM/Cook Learn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D15B33-CB2D-7B41-8430-0724D9CC6BA8}"/>
              </a:ext>
            </a:extLst>
          </p:cNvPr>
          <p:cNvCxnSpPr>
            <a:cxnSpLocks/>
            <a:stCxn id="33" idx="2"/>
            <a:endCxn id="59" idx="0"/>
          </p:cNvCxnSpPr>
          <p:nvPr/>
        </p:nvCxnSpPr>
        <p:spPr>
          <a:xfrm>
            <a:off x="2768236" y="2360883"/>
            <a:ext cx="3562" cy="19822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FA3EEEB-A8F7-5F4D-826B-C4AAD1843FC2}"/>
              </a:ext>
            </a:extLst>
          </p:cNvPr>
          <p:cNvSpPr/>
          <p:nvPr/>
        </p:nvSpPr>
        <p:spPr>
          <a:xfrm>
            <a:off x="2058248" y="2559110"/>
            <a:ext cx="1427099" cy="306700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Sends new user request to assign training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E69F371-CE5A-5D4F-AB7E-21FC02FCDDC4}"/>
              </a:ext>
            </a:extLst>
          </p:cNvPr>
          <p:cNvSpPr/>
          <p:nvPr/>
        </p:nvSpPr>
        <p:spPr>
          <a:xfrm>
            <a:off x="2058249" y="3105709"/>
            <a:ext cx="1425542" cy="343044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Received request &amp; send registration link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5C56CE97-4E95-834F-97F7-7A8F85C0E80D}"/>
              </a:ext>
            </a:extLst>
          </p:cNvPr>
          <p:cNvSpPr/>
          <p:nvPr/>
        </p:nvSpPr>
        <p:spPr>
          <a:xfrm>
            <a:off x="4403823" y="1988515"/>
            <a:ext cx="1425542" cy="38739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Registration form reviewed, once approved, informs DSM</a:t>
            </a:r>
          </a:p>
        </p:txBody>
      </p: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89C5A397-CE33-424B-845F-29EB11456E71}"/>
              </a:ext>
            </a:extLst>
          </p:cNvPr>
          <p:cNvCxnSpPr>
            <a:cxnSpLocks/>
            <a:stCxn id="61" idx="3"/>
            <a:endCxn id="39" idx="1"/>
          </p:cNvCxnSpPr>
          <p:nvPr/>
        </p:nvCxnSpPr>
        <p:spPr>
          <a:xfrm>
            <a:off x="3483791" y="3277231"/>
            <a:ext cx="268389" cy="558987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872832F-FB23-3840-9A5D-2DB6B265D7A2}"/>
              </a:ext>
            </a:extLst>
          </p:cNvPr>
          <p:cNvSpPr/>
          <p:nvPr/>
        </p:nvSpPr>
        <p:spPr>
          <a:xfrm>
            <a:off x="3752180" y="3655293"/>
            <a:ext cx="1229740" cy="361849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Completes registration process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171ADA-9A75-7545-B89E-EBEB477A2E33}"/>
              </a:ext>
            </a:extLst>
          </p:cNvPr>
          <p:cNvSpPr/>
          <p:nvPr/>
        </p:nvSpPr>
        <p:spPr>
          <a:xfrm>
            <a:off x="937737" y="1881537"/>
            <a:ext cx="1014349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Indirect Business Manager (IBM)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9C706DF-A6A5-B347-B22F-6E26C6E0A4F2}"/>
              </a:ext>
            </a:extLst>
          </p:cNvPr>
          <p:cNvSpPr/>
          <p:nvPr/>
        </p:nvSpPr>
        <p:spPr>
          <a:xfrm>
            <a:off x="2054686" y="1945384"/>
            <a:ext cx="1427099" cy="4154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 requests new user be added to Cook Learn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165D7C-5501-3044-92CB-4530C70F0146}"/>
              </a:ext>
            </a:extLst>
          </p:cNvPr>
          <p:cNvCxnSpPr>
            <a:cxnSpLocks/>
            <a:stCxn id="59" idx="2"/>
            <a:endCxn id="61" idx="0"/>
          </p:cNvCxnSpPr>
          <p:nvPr/>
        </p:nvCxnSpPr>
        <p:spPr>
          <a:xfrm flipH="1">
            <a:off x="2771020" y="2865810"/>
            <a:ext cx="778" cy="23989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5D5F70C-C2EA-C34F-A19D-89C405DB5115}"/>
              </a:ext>
            </a:extLst>
          </p:cNvPr>
          <p:cNvCxnSpPr>
            <a:cxnSpLocks/>
          </p:cNvCxnSpPr>
          <p:nvPr/>
        </p:nvCxnSpPr>
        <p:spPr>
          <a:xfrm>
            <a:off x="1959858" y="1881537"/>
            <a:ext cx="39587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0303C9D8-5549-7147-9AC1-4DCFD5C3FEE1}"/>
              </a:ext>
            </a:extLst>
          </p:cNvPr>
          <p:cNvCxnSpPr>
            <a:cxnSpLocks/>
            <a:stCxn id="39" idx="3"/>
            <a:endCxn id="75" idx="2"/>
          </p:cNvCxnSpPr>
          <p:nvPr/>
        </p:nvCxnSpPr>
        <p:spPr>
          <a:xfrm flipV="1">
            <a:off x="4981920" y="2375905"/>
            <a:ext cx="134674" cy="1460313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71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A598-EC49-2C42-866C-44F8264B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7" y="935062"/>
            <a:ext cx="10488990" cy="537007"/>
          </a:xfrm>
        </p:spPr>
        <p:txBody>
          <a:bodyPr/>
          <a:lstStyle/>
          <a:p>
            <a:r>
              <a:rPr lang="en-GB" sz="3000">
                <a:latin typeface="+mn-lt"/>
              </a:rPr>
              <a:t>Forgotten password</a:t>
            </a:r>
            <a:endParaRPr lang="en-US" sz="3000">
              <a:latin typeface="+mn-lt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6A112C-7AC3-F048-B2F3-AAEC3A91A22A}"/>
              </a:ext>
            </a:extLst>
          </p:cNvPr>
          <p:cNvCxnSpPr>
            <a:cxnSpLocks/>
          </p:cNvCxnSpPr>
          <p:nvPr/>
        </p:nvCxnSpPr>
        <p:spPr>
          <a:xfrm>
            <a:off x="1952086" y="2743079"/>
            <a:ext cx="35997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5E0114-1A01-754E-9E67-BADB2794F2A1}"/>
              </a:ext>
            </a:extLst>
          </p:cNvPr>
          <p:cNvCxnSpPr>
            <a:cxnSpLocks/>
          </p:cNvCxnSpPr>
          <p:nvPr/>
        </p:nvCxnSpPr>
        <p:spPr>
          <a:xfrm flipV="1">
            <a:off x="1961125" y="2192330"/>
            <a:ext cx="3599164" cy="222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94CFE9-10F4-9046-A65F-704BAFA6D018}"/>
              </a:ext>
            </a:extLst>
          </p:cNvPr>
          <p:cNvCxnSpPr>
            <a:cxnSpLocks/>
          </p:cNvCxnSpPr>
          <p:nvPr/>
        </p:nvCxnSpPr>
        <p:spPr>
          <a:xfrm flipV="1">
            <a:off x="5566429" y="1636719"/>
            <a:ext cx="0" cy="111482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27E9CEA-D9BA-8D4A-8D4C-82E44F4857DE}"/>
              </a:ext>
            </a:extLst>
          </p:cNvPr>
          <p:cNvSpPr/>
          <p:nvPr/>
        </p:nvSpPr>
        <p:spPr>
          <a:xfrm>
            <a:off x="937874" y="1641684"/>
            <a:ext cx="1014349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06F22F1-4680-F344-9E4F-CB297824EFE9}"/>
              </a:ext>
            </a:extLst>
          </p:cNvPr>
          <p:cNvSpPr/>
          <p:nvPr/>
        </p:nvSpPr>
        <p:spPr>
          <a:xfrm>
            <a:off x="942798" y="2190028"/>
            <a:ext cx="1016002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CMH.Learning</a:t>
            </a:r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 mailbox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3CF94640-1046-CD44-95A5-603E7764AACB}"/>
              </a:ext>
            </a:extLst>
          </p:cNvPr>
          <p:cNvCxnSpPr>
            <a:cxnSpLocks/>
          </p:cNvCxnSpPr>
          <p:nvPr/>
        </p:nvCxnSpPr>
        <p:spPr>
          <a:xfrm>
            <a:off x="1958363" y="1639315"/>
            <a:ext cx="359959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8EE9E00A-497D-924A-83B2-A44D69171B48}"/>
              </a:ext>
            </a:extLst>
          </p:cNvPr>
          <p:cNvSpPr txBox="1"/>
          <p:nvPr/>
        </p:nvSpPr>
        <p:spPr>
          <a:xfrm>
            <a:off x="10491574" y="294842"/>
            <a:ext cx="1181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2" name="Title 1">
            <a:extLst>
              <a:ext uri="{FF2B5EF4-FFF2-40B4-BE49-F238E27FC236}">
                <a16:creationId xmlns:a16="http://schemas.microsoft.com/office/drawing/2014/main" id="{EC817463-BE9E-6C42-8BC6-0095F7AE2C39}"/>
              </a:ext>
            </a:extLst>
          </p:cNvPr>
          <p:cNvSpPr txBox="1">
            <a:spLocks/>
          </p:cNvSpPr>
          <p:nvPr/>
        </p:nvSpPr>
        <p:spPr>
          <a:xfrm>
            <a:off x="819147" y="569634"/>
            <a:ext cx="5959290" cy="381025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BA3C2"/>
                </a:solidFill>
                <a:effectLst/>
                <a:uLnTx/>
                <a:uFillTx/>
                <a:latin typeface="+mj-lt"/>
              </a:rPr>
              <a:t>IMM/Cook Learn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9FA3EEEB-A8F7-5F4D-826B-C4AAD1843FC2}"/>
              </a:ext>
            </a:extLst>
          </p:cNvPr>
          <p:cNvSpPr/>
          <p:nvPr/>
        </p:nvSpPr>
        <p:spPr>
          <a:xfrm>
            <a:off x="2058248" y="1706433"/>
            <a:ext cx="1174541" cy="4154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Requests password reminder/reset through </a:t>
            </a:r>
            <a:r>
              <a:rPr lang="en-GB" sz="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CookLearn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6BD36DE8-4C26-CB44-8BAC-202A68CED6F2}"/>
              </a:ext>
            </a:extLst>
          </p:cNvPr>
          <p:cNvCxnSpPr>
            <a:cxnSpLocks/>
            <a:stCxn id="59" idx="2"/>
            <a:endCxn id="30" idx="1"/>
          </p:cNvCxnSpPr>
          <p:nvPr/>
        </p:nvCxnSpPr>
        <p:spPr>
          <a:xfrm rot="16200000" flipH="1">
            <a:off x="2589475" y="2177976"/>
            <a:ext cx="351753" cy="239664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E69F371-CE5A-5D4F-AB7E-21FC02FCDDC4}"/>
              </a:ext>
            </a:extLst>
          </p:cNvPr>
          <p:cNvSpPr/>
          <p:nvPr/>
        </p:nvSpPr>
        <p:spPr>
          <a:xfrm>
            <a:off x="4277396" y="1745865"/>
            <a:ext cx="1173260" cy="3280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Follows reset instructions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81E4CE-CA77-4245-AC6E-BCFA0CAB1DD1}"/>
              </a:ext>
            </a:extLst>
          </p:cNvPr>
          <p:cNvSpPr/>
          <p:nvPr/>
        </p:nvSpPr>
        <p:spPr>
          <a:xfrm>
            <a:off x="2885183" y="2314167"/>
            <a:ext cx="1174541" cy="319035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Reset request received &amp; processed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BB6F10AA-5D60-3447-8A77-194C4E7EBE2A}"/>
              </a:ext>
            </a:extLst>
          </p:cNvPr>
          <p:cNvCxnSpPr>
            <a:cxnSpLocks/>
            <a:stCxn id="30" idx="3"/>
            <a:endCxn id="61" idx="1"/>
          </p:cNvCxnSpPr>
          <p:nvPr/>
        </p:nvCxnSpPr>
        <p:spPr>
          <a:xfrm flipV="1">
            <a:off x="4059724" y="1909887"/>
            <a:ext cx="217672" cy="563798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95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A598-EC49-2C42-866C-44F8264B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7" y="935062"/>
            <a:ext cx="10488990" cy="537007"/>
          </a:xfrm>
        </p:spPr>
        <p:txBody>
          <a:bodyPr/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Corporate training allocation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6A112C-7AC3-F048-B2F3-AAEC3A91A22A}"/>
              </a:ext>
            </a:extLst>
          </p:cNvPr>
          <p:cNvCxnSpPr>
            <a:cxnSpLocks/>
          </p:cNvCxnSpPr>
          <p:nvPr/>
        </p:nvCxnSpPr>
        <p:spPr>
          <a:xfrm flipV="1">
            <a:off x="1952086" y="2741367"/>
            <a:ext cx="4826351" cy="17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5E0114-1A01-754E-9E67-BADB2794F2A1}"/>
              </a:ext>
            </a:extLst>
          </p:cNvPr>
          <p:cNvCxnSpPr>
            <a:cxnSpLocks/>
          </p:cNvCxnSpPr>
          <p:nvPr/>
        </p:nvCxnSpPr>
        <p:spPr>
          <a:xfrm>
            <a:off x="1952658" y="2195823"/>
            <a:ext cx="482577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94CFE9-10F4-9046-A65F-704BAFA6D018}"/>
              </a:ext>
            </a:extLst>
          </p:cNvPr>
          <p:cNvCxnSpPr>
            <a:cxnSpLocks/>
          </p:cNvCxnSpPr>
          <p:nvPr/>
        </p:nvCxnSpPr>
        <p:spPr>
          <a:xfrm flipV="1">
            <a:off x="6770486" y="1630708"/>
            <a:ext cx="0" cy="16652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27E9CEA-D9BA-8D4A-8D4C-82E44F4857DE}"/>
              </a:ext>
            </a:extLst>
          </p:cNvPr>
          <p:cNvSpPr/>
          <p:nvPr/>
        </p:nvSpPr>
        <p:spPr>
          <a:xfrm>
            <a:off x="937874" y="1641684"/>
            <a:ext cx="1014349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Functions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06F22F1-4680-F344-9E4F-CB297824EFE9}"/>
              </a:ext>
            </a:extLst>
          </p:cNvPr>
          <p:cNvSpPr/>
          <p:nvPr/>
        </p:nvSpPr>
        <p:spPr>
          <a:xfrm>
            <a:off x="941531" y="2190028"/>
            <a:ext cx="1014350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Ops Support Manager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3CF94640-1046-CD44-95A5-603E7764AACB}"/>
              </a:ext>
            </a:extLst>
          </p:cNvPr>
          <p:cNvCxnSpPr>
            <a:cxnSpLocks/>
          </p:cNvCxnSpPr>
          <p:nvPr/>
        </p:nvCxnSpPr>
        <p:spPr>
          <a:xfrm>
            <a:off x="1966314" y="1639315"/>
            <a:ext cx="481212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8EE9E00A-497D-924A-83B2-A44D69171B48}"/>
              </a:ext>
            </a:extLst>
          </p:cNvPr>
          <p:cNvSpPr txBox="1"/>
          <p:nvPr/>
        </p:nvSpPr>
        <p:spPr>
          <a:xfrm>
            <a:off x="10491574" y="294842"/>
            <a:ext cx="1181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2" name="Title 1">
            <a:extLst>
              <a:ext uri="{FF2B5EF4-FFF2-40B4-BE49-F238E27FC236}">
                <a16:creationId xmlns:a16="http://schemas.microsoft.com/office/drawing/2014/main" id="{EC817463-BE9E-6C42-8BC6-0095F7AE2C39}"/>
              </a:ext>
            </a:extLst>
          </p:cNvPr>
          <p:cNvSpPr txBox="1">
            <a:spLocks/>
          </p:cNvSpPr>
          <p:nvPr/>
        </p:nvSpPr>
        <p:spPr>
          <a:xfrm>
            <a:off x="819147" y="569634"/>
            <a:ext cx="5959290" cy="381025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BA3C2"/>
                </a:solidFill>
                <a:effectLst/>
                <a:uLnTx/>
                <a:uFillTx/>
                <a:latin typeface="+mj-lt"/>
              </a:rPr>
              <a:t>IMM/Cook Learn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6BD36DE8-4C26-CB44-8BAC-202A68CED6F2}"/>
              </a:ext>
            </a:extLst>
          </p:cNvPr>
          <p:cNvCxnSpPr>
            <a:cxnSpLocks/>
            <a:stCxn id="16" idx="2"/>
            <a:endCxn id="19" idx="1"/>
          </p:cNvCxnSpPr>
          <p:nvPr/>
        </p:nvCxnSpPr>
        <p:spPr>
          <a:xfrm rot="16200000" flipH="1">
            <a:off x="2734695" y="2180516"/>
            <a:ext cx="320512" cy="269519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86B11C7-A6A5-5243-9E3E-F99BD0BCDCCD}"/>
              </a:ext>
            </a:extLst>
          </p:cNvPr>
          <p:cNvSpPr/>
          <p:nvPr/>
        </p:nvSpPr>
        <p:spPr>
          <a:xfrm>
            <a:off x="2093185" y="1658615"/>
            <a:ext cx="1334013" cy="49640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Identifies training to be delivered &amp; contacts IMM for up-to-date distributor listing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9E30F6-D99E-7343-824C-78622CAEFF1C}"/>
              </a:ext>
            </a:extLst>
          </p:cNvPr>
          <p:cNvSpPr/>
          <p:nvPr/>
        </p:nvSpPr>
        <p:spPr>
          <a:xfrm>
            <a:off x="4481680" y="1741078"/>
            <a:ext cx="1234323" cy="340887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Assigns corporate training in Cook Learn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17317B-3524-B249-A74B-172835570875}"/>
              </a:ext>
            </a:extLst>
          </p:cNvPr>
          <p:cNvSpPr/>
          <p:nvPr/>
        </p:nvSpPr>
        <p:spPr>
          <a:xfrm>
            <a:off x="942238" y="2741367"/>
            <a:ext cx="1009848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7017A0-D703-F741-A02B-09771FC185A6}"/>
              </a:ext>
            </a:extLst>
          </p:cNvPr>
          <p:cNvSpPr/>
          <p:nvPr/>
        </p:nvSpPr>
        <p:spPr>
          <a:xfrm>
            <a:off x="3029711" y="2292680"/>
            <a:ext cx="1234323" cy="365704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Shares up to date distributor listing with Function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258FFA-7E0F-5D4C-B61E-1071E44FD094}"/>
              </a:ext>
            </a:extLst>
          </p:cNvPr>
          <p:cNvCxnSpPr>
            <a:cxnSpLocks/>
          </p:cNvCxnSpPr>
          <p:nvPr/>
        </p:nvCxnSpPr>
        <p:spPr>
          <a:xfrm flipV="1">
            <a:off x="1960816" y="3287491"/>
            <a:ext cx="4809670" cy="79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B341DE9A-22FB-B34E-8D26-5A6217E46F5B}"/>
              </a:ext>
            </a:extLst>
          </p:cNvPr>
          <p:cNvCxnSpPr>
            <a:cxnSpLocks/>
            <a:stCxn id="19" idx="3"/>
            <a:endCxn id="17" idx="1"/>
          </p:cNvCxnSpPr>
          <p:nvPr/>
        </p:nvCxnSpPr>
        <p:spPr>
          <a:xfrm flipV="1">
            <a:off x="4264034" y="1911522"/>
            <a:ext cx="217646" cy="564010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731E6635-2C24-F54F-B87E-FABA1B3AEEBE}"/>
              </a:ext>
            </a:extLst>
          </p:cNvPr>
          <p:cNvCxnSpPr>
            <a:cxnSpLocks/>
            <a:stCxn id="17" idx="3"/>
            <a:endCxn id="37" idx="0"/>
          </p:cNvCxnSpPr>
          <p:nvPr/>
        </p:nvCxnSpPr>
        <p:spPr>
          <a:xfrm>
            <a:off x="5716003" y="1911522"/>
            <a:ext cx="202400" cy="931474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FD5583F-18F1-1040-B243-852E6937043B}"/>
              </a:ext>
            </a:extLst>
          </p:cNvPr>
          <p:cNvSpPr/>
          <p:nvPr/>
        </p:nvSpPr>
        <p:spPr>
          <a:xfrm>
            <a:off x="5301241" y="2842996"/>
            <a:ext cx="1234323" cy="35114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Completes training &amp; signs</a:t>
            </a:r>
          </a:p>
        </p:txBody>
      </p:sp>
    </p:spTree>
    <p:extLst>
      <p:ext uri="{BB962C8B-B14F-4D97-AF65-F5344CB8AC3E}">
        <p14:creationId xmlns:p14="http://schemas.microsoft.com/office/powerpoint/2010/main" val="5851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A598-EC49-2C42-866C-44F8264B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7" y="935062"/>
            <a:ext cx="10488990" cy="537007"/>
          </a:xfrm>
        </p:spPr>
        <p:txBody>
          <a:bodyPr/>
          <a:lstStyle/>
          <a:p>
            <a:r>
              <a:rPr lang="en-US" sz="3000">
                <a:latin typeface="+mj-lt"/>
              </a:rPr>
              <a:t>Clinical/Product training allocation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6CC08-10F8-7F49-88B6-7E1B7D4FBAF0}"/>
              </a:ext>
            </a:extLst>
          </p:cNvPr>
          <p:cNvSpPr/>
          <p:nvPr/>
        </p:nvSpPr>
        <p:spPr>
          <a:xfrm>
            <a:off x="941530" y="2740921"/>
            <a:ext cx="1014349" cy="54681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11F019-A7CB-BE44-A389-1EA3E9025D27}"/>
              </a:ext>
            </a:extLst>
          </p:cNvPr>
          <p:cNvSpPr txBox="1"/>
          <p:nvPr/>
        </p:nvSpPr>
        <p:spPr>
          <a:xfrm>
            <a:off x="7154479" y="3796980"/>
            <a:ext cx="62227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6A112C-7AC3-F048-B2F3-AAEC3A91A22A}"/>
              </a:ext>
            </a:extLst>
          </p:cNvPr>
          <p:cNvCxnSpPr>
            <a:cxnSpLocks/>
          </p:cNvCxnSpPr>
          <p:nvPr/>
        </p:nvCxnSpPr>
        <p:spPr>
          <a:xfrm>
            <a:off x="1952086" y="2743079"/>
            <a:ext cx="661098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8827ED0-B45E-5940-A73F-0F12E477D541}"/>
              </a:ext>
            </a:extLst>
          </p:cNvPr>
          <p:cNvCxnSpPr>
            <a:cxnSpLocks/>
          </p:cNvCxnSpPr>
          <p:nvPr/>
        </p:nvCxnSpPr>
        <p:spPr>
          <a:xfrm flipV="1">
            <a:off x="1945163" y="3278641"/>
            <a:ext cx="6617911" cy="581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5E0114-1A01-754E-9E67-BADB2794F2A1}"/>
              </a:ext>
            </a:extLst>
          </p:cNvPr>
          <p:cNvCxnSpPr>
            <a:cxnSpLocks/>
          </p:cNvCxnSpPr>
          <p:nvPr/>
        </p:nvCxnSpPr>
        <p:spPr>
          <a:xfrm>
            <a:off x="1961125" y="2195823"/>
            <a:ext cx="66104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94CFE9-10F4-9046-A65F-704BAFA6D018}"/>
              </a:ext>
            </a:extLst>
          </p:cNvPr>
          <p:cNvCxnSpPr>
            <a:cxnSpLocks/>
          </p:cNvCxnSpPr>
          <p:nvPr/>
        </p:nvCxnSpPr>
        <p:spPr>
          <a:xfrm flipV="1">
            <a:off x="8563074" y="1636718"/>
            <a:ext cx="0" cy="22103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27E9CEA-D9BA-8D4A-8D4C-82E44F4857DE}"/>
              </a:ext>
            </a:extLst>
          </p:cNvPr>
          <p:cNvSpPr/>
          <p:nvPr/>
        </p:nvSpPr>
        <p:spPr>
          <a:xfrm>
            <a:off x="937874" y="1641684"/>
            <a:ext cx="1014349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Division training managers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06F22F1-4680-F344-9E4F-CB297824EFE9}"/>
              </a:ext>
            </a:extLst>
          </p:cNvPr>
          <p:cNvSpPr/>
          <p:nvPr/>
        </p:nvSpPr>
        <p:spPr>
          <a:xfrm>
            <a:off x="941531" y="2190028"/>
            <a:ext cx="1014350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Division Support Manager (DSM)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3CF94640-1046-CD44-95A5-603E7764AACB}"/>
              </a:ext>
            </a:extLst>
          </p:cNvPr>
          <p:cNvCxnSpPr>
            <a:cxnSpLocks/>
          </p:cNvCxnSpPr>
          <p:nvPr/>
        </p:nvCxnSpPr>
        <p:spPr>
          <a:xfrm>
            <a:off x="1958363" y="1639315"/>
            <a:ext cx="661220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8EE9E00A-497D-924A-83B2-A44D69171B48}"/>
              </a:ext>
            </a:extLst>
          </p:cNvPr>
          <p:cNvSpPr txBox="1"/>
          <p:nvPr/>
        </p:nvSpPr>
        <p:spPr>
          <a:xfrm>
            <a:off x="10491574" y="294842"/>
            <a:ext cx="1181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2" name="Title 1">
            <a:extLst>
              <a:ext uri="{FF2B5EF4-FFF2-40B4-BE49-F238E27FC236}">
                <a16:creationId xmlns:a16="http://schemas.microsoft.com/office/drawing/2014/main" id="{EC817463-BE9E-6C42-8BC6-0095F7AE2C39}"/>
              </a:ext>
            </a:extLst>
          </p:cNvPr>
          <p:cNvSpPr txBox="1">
            <a:spLocks/>
          </p:cNvSpPr>
          <p:nvPr/>
        </p:nvSpPr>
        <p:spPr>
          <a:xfrm>
            <a:off x="819147" y="569634"/>
            <a:ext cx="5959290" cy="381025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BA3C2"/>
                </a:solidFill>
                <a:effectLst/>
                <a:uLnTx/>
                <a:uFillTx/>
                <a:latin typeface="+mj-lt"/>
              </a:rPr>
              <a:t>IMM/Cook Learn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E69F371-CE5A-5D4F-AB7E-21FC02FCDDC4}"/>
              </a:ext>
            </a:extLst>
          </p:cNvPr>
          <p:cNvSpPr/>
          <p:nvPr/>
        </p:nvSpPr>
        <p:spPr>
          <a:xfrm>
            <a:off x="4616233" y="1692018"/>
            <a:ext cx="1018047" cy="429015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Contacts IMM for up-to-date distributor listing</a:t>
            </a:r>
            <a:endParaRPr lang="en-US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4F006D-3282-2648-8B56-F9D571082EBE}"/>
              </a:ext>
            </a:extLst>
          </p:cNvPr>
          <p:cNvCxnSpPr>
            <a:cxnSpLocks/>
          </p:cNvCxnSpPr>
          <p:nvPr/>
        </p:nvCxnSpPr>
        <p:spPr>
          <a:xfrm flipV="1">
            <a:off x="1959737" y="3830162"/>
            <a:ext cx="6603337" cy="305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458F3F13-EAA2-F544-BE5C-A66EAA6EAE3B}"/>
              </a:ext>
            </a:extLst>
          </p:cNvPr>
          <p:cNvCxnSpPr>
            <a:cxnSpLocks/>
            <a:stCxn id="44" idx="3"/>
            <a:endCxn id="61" idx="1"/>
          </p:cNvCxnSpPr>
          <p:nvPr/>
        </p:nvCxnSpPr>
        <p:spPr>
          <a:xfrm>
            <a:off x="4313286" y="1786278"/>
            <a:ext cx="302947" cy="120248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571A73B5-EBA5-4843-AAC7-7E46B4C2FA98}"/>
              </a:ext>
            </a:extLst>
          </p:cNvPr>
          <p:cNvSpPr/>
          <p:nvPr/>
        </p:nvSpPr>
        <p:spPr>
          <a:xfrm>
            <a:off x="6046082" y="1692016"/>
            <a:ext cx="732356" cy="429015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Assigns training in Cook Learn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5D0A9B-9024-1745-BE4C-614606E45D2A}"/>
              </a:ext>
            </a:extLst>
          </p:cNvPr>
          <p:cNvSpPr/>
          <p:nvPr/>
        </p:nvSpPr>
        <p:spPr>
          <a:xfrm>
            <a:off x="4515877" y="3369402"/>
            <a:ext cx="1220366" cy="374417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Shares up to date distributor listing with Function</a:t>
            </a:r>
          </a:p>
        </p:txBody>
      </p: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A52700BC-0BED-364B-83C3-CAB046A1E639}"/>
              </a:ext>
            </a:extLst>
          </p:cNvPr>
          <p:cNvCxnSpPr>
            <a:cxnSpLocks/>
            <a:stCxn id="61" idx="2"/>
            <a:endCxn id="40" idx="0"/>
          </p:cNvCxnSpPr>
          <p:nvPr/>
        </p:nvCxnSpPr>
        <p:spPr>
          <a:xfrm rot="16200000" flipH="1">
            <a:off x="4501474" y="2744815"/>
            <a:ext cx="1248369" cy="803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936C7F8-A468-DD48-91B4-344963498A50}"/>
              </a:ext>
            </a:extLst>
          </p:cNvPr>
          <p:cNvSpPr/>
          <p:nvPr/>
        </p:nvSpPr>
        <p:spPr>
          <a:xfrm>
            <a:off x="3117158" y="1661565"/>
            <a:ext cx="1196128" cy="24942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Identifies training to be delivered 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A7EB031-1781-E04A-B1A6-EB7A02A9DC35}"/>
              </a:ext>
            </a:extLst>
          </p:cNvPr>
          <p:cNvSpPr/>
          <p:nvPr/>
        </p:nvSpPr>
        <p:spPr>
          <a:xfrm>
            <a:off x="2037697" y="2278147"/>
            <a:ext cx="1017116" cy="4154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Requests clinical/product training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446F12C-528B-8141-B12A-0612D7338498}"/>
              </a:ext>
            </a:extLst>
          </p:cNvPr>
          <p:cNvSpPr/>
          <p:nvPr/>
        </p:nvSpPr>
        <p:spPr>
          <a:xfrm>
            <a:off x="937875" y="3283347"/>
            <a:ext cx="1019408" cy="54681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Operations Support Manager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BACC751-BC0E-A247-A5B0-A914EB51FB31}"/>
              </a:ext>
            </a:extLst>
          </p:cNvPr>
          <p:cNvSpPr/>
          <p:nvPr/>
        </p:nvSpPr>
        <p:spPr>
          <a:xfrm>
            <a:off x="3124490" y="1944324"/>
            <a:ext cx="1196128" cy="213772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Receives training request from DSM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FE925E1E-B29B-0D47-8B1A-EE42CEF31FA3}"/>
              </a:ext>
            </a:extLst>
          </p:cNvPr>
          <p:cNvCxnSpPr>
            <a:cxnSpLocks/>
            <a:stCxn id="53" idx="3"/>
            <a:endCxn id="61" idx="1"/>
          </p:cNvCxnSpPr>
          <p:nvPr/>
        </p:nvCxnSpPr>
        <p:spPr>
          <a:xfrm flipV="1">
            <a:off x="4320618" y="1906526"/>
            <a:ext cx="295615" cy="144684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DD74E1BC-B55D-9544-999B-F4660947AE0B}"/>
              </a:ext>
            </a:extLst>
          </p:cNvPr>
          <p:cNvCxnSpPr>
            <a:cxnSpLocks/>
            <a:stCxn id="48" idx="0"/>
            <a:endCxn id="53" idx="1"/>
          </p:cNvCxnSpPr>
          <p:nvPr/>
        </p:nvCxnSpPr>
        <p:spPr>
          <a:xfrm rot="5400000" flipH="1" flipV="1">
            <a:off x="2721904" y="1875562"/>
            <a:ext cx="226937" cy="578235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AA4103BB-9D8B-F747-B954-78854266A9E6}"/>
              </a:ext>
            </a:extLst>
          </p:cNvPr>
          <p:cNvCxnSpPr>
            <a:cxnSpLocks/>
            <a:stCxn id="40" idx="3"/>
            <a:endCxn id="38" idx="1"/>
          </p:cNvCxnSpPr>
          <p:nvPr/>
        </p:nvCxnSpPr>
        <p:spPr>
          <a:xfrm flipV="1">
            <a:off x="5736243" y="1906524"/>
            <a:ext cx="309839" cy="1650087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49CCB8D2-203C-9A45-A330-D4E87C2208A8}"/>
              </a:ext>
            </a:extLst>
          </p:cNvPr>
          <p:cNvSpPr/>
          <p:nvPr/>
        </p:nvSpPr>
        <p:spPr>
          <a:xfrm>
            <a:off x="6823791" y="2792034"/>
            <a:ext cx="938547" cy="4596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Completes training &amp; signs</a:t>
            </a:r>
          </a:p>
        </p:txBody>
      </p:sp>
      <p:cxnSp>
        <p:nvCxnSpPr>
          <p:cNvPr id="95" name="Elbow Connector 94">
            <a:extLst>
              <a:ext uri="{FF2B5EF4-FFF2-40B4-BE49-F238E27FC236}">
                <a16:creationId xmlns:a16="http://schemas.microsoft.com/office/drawing/2014/main" id="{BA7041AB-BB04-F04B-AFD3-D88EDE0F21CB}"/>
              </a:ext>
            </a:extLst>
          </p:cNvPr>
          <p:cNvCxnSpPr>
            <a:cxnSpLocks/>
            <a:stCxn id="38" idx="2"/>
            <a:endCxn id="94" idx="1"/>
          </p:cNvCxnSpPr>
          <p:nvPr/>
        </p:nvCxnSpPr>
        <p:spPr>
          <a:xfrm rot="16200000" flipH="1">
            <a:off x="6167616" y="2365674"/>
            <a:ext cx="900818" cy="411531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30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A598-EC49-2C42-866C-44F8264B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7" y="935062"/>
            <a:ext cx="10488990" cy="537007"/>
          </a:xfrm>
        </p:spPr>
        <p:txBody>
          <a:bodyPr/>
          <a:lstStyle/>
          <a:p>
            <a:r>
              <a:rPr lang="en-GB" sz="3000"/>
              <a:t>Active user validation</a:t>
            </a:r>
            <a:endParaRPr lang="en-US" sz="3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6CC08-10F8-7F49-88B6-7E1B7D4FBAF0}"/>
              </a:ext>
            </a:extLst>
          </p:cNvPr>
          <p:cNvSpPr/>
          <p:nvPr/>
        </p:nvSpPr>
        <p:spPr>
          <a:xfrm>
            <a:off x="933579" y="2740921"/>
            <a:ext cx="1014349" cy="54681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6A112C-7AC3-F048-B2F3-AAEC3A91A22A}"/>
              </a:ext>
            </a:extLst>
          </p:cNvPr>
          <p:cNvCxnSpPr>
            <a:cxnSpLocks/>
          </p:cNvCxnSpPr>
          <p:nvPr/>
        </p:nvCxnSpPr>
        <p:spPr>
          <a:xfrm>
            <a:off x="1952086" y="2743079"/>
            <a:ext cx="661098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8827ED0-B45E-5940-A73F-0F12E477D541}"/>
              </a:ext>
            </a:extLst>
          </p:cNvPr>
          <p:cNvCxnSpPr>
            <a:cxnSpLocks/>
          </p:cNvCxnSpPr>
          <p:nvPr/>
        </p:nvCxnSpPr>
        <p:spPr>
          <a:xfrm flipV="1">
            <a:off x="1945163" y="3278641"/>
            <a:ext cx="6617911" cy="581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5E0114-1A01-754E-9E67-BADB2794F2A1}"/>
              </a:ext>
            </a:extLst>
          </p:cNvPr>
          <p:cNvCxnSpPr>
            <a:cxnSpLocks/>
          </p:cNvCxnSpPr>
          <p:nvPr/>
        </p:nvCxnSpPr>
        <p:spPr>
          <a:xfrm>
            <a:off x="1961125" y="2195823"/>
            <a:ext cx="66104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894CFE9-10F4-9046-A65F-704BAFA6D018}"/>
              </a:ext>
            </a:extLst>
          </p:cNvPr>
          <p:cNvCxnSpPr>
            <a:cxnSpLocks/>
          </p:cNvCxnSpPr>
          <p:nvPr/>
        </p:nvCxnSpPr>
        <p:spPr>
          <a:xfrm flipH="1" flipV="1">
            <a:off x="8563074" y="1636718"/>
            <a:ext cx="7495" cy="165885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27E9CEA-D9BA-8D4A-8D4C-82E44F4857DE}"/>
              </a:ext>
            </a:extLst>
          </p:cNvPr>
          <p:cNvSpPr/>
          <p:nvPr/>
        </p:nvSpPr>
        <p:spPr>
          <a:xfrm>
            <a:off x="929923" y="1641684"/>
            <a:ext cx="1014349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IBM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06F22F1-4680-F344-9E4F-CB297824EFE9}"/>
              </a:ext>
            </a:extLst>
          </p:cNvPr>
          <p:cNvSpPr/>
          <p:nvPr/>
        </p:nvSpPr>
        <p:spPr>
          <a:xfrm>
            <a:off x="933580" y="2190028"/>
            <a:ext cx="1014350" cy="554075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Operations support manager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3CF94640-1046-CD44-95A5-603E7764AACB}"/>
              </a:ext>
            </a:extLst>
          </p:cNvPr>
          <p:cNvCxnSpPr>
            <a:cxnSpLocks/>
          </p:cNvCxnSpPr>
          <p:nvPr/>
        </p:nvCxnSpPr>
        <p:spPr>
          <a:xfrm>
            <a:off x="1958363" y="1639315"/>
            <a:ext cx="661220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8EE9E00A-497D-924A-83B2-A44D69171B48}"/>
              </a:ext>
            </a:extLst>
          </p:cNvPr>
          <p:cNvSpPr txBox="1"/>
          <p:nvPr/>
        </p:nvSpPr>
        <p:spPr>
          <a:xfrm>
            <a:off x="10491574" y="294842"/>
            <a:ext cx="1181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2" name="Title 1">
            <a:extLst>
              <a:ext uri="{FF2B5EF4-FFF2-40B4-BE49-F238E27FC236}">
                <a16:creationId xmlns:a16="http://schemas.microsoft.com/office/drawing/2014/main" id="{EC817463-BE9E-6C42-8BC6-0095F7AE2C39}"/>
              </a:ext>
            </a:extLst>
          </p:cNvPr>
          <p:cNvSpPr txBox="1">
            <a:spLocks/>
          </p:cNvSpPr>
          <p:nvPr/>
        </p:nvSpPr>
        <p:spPr>
          <a:xfrm>
            <a:off x="819147" y="569634"/>
            <a:ext cx="5959290" cy="381025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BA3C2"/>
                </a:solidFill>
                <a:effectLst/>
                <a:uLnTx/>
                <a:uFillTx/>
                <a:latin typeface="+mj-lt"/>
              </a:rPr>
              <a:t>IMM/Cook Learn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8" name="Diamond 67">
            <a:extLst>
              <a:ext uri="{FF2B5EF4-FFF2-40B4-BE49-F238E27FC236}">
                <a16:creationId xmlns:a16="http://schemas.microsoft.com/office/drawing/2014/main" id="{5B1AA4B3-0452-AA48-B33D-EAA3D6BF8416}"/>
              </a:ext>
            </a:extLst>
          </p:cNvPr>
          <p:cNvSpPr/>
          <p:nvPr/>
        </p:nvSpPr>
        <p:spPr>
          <a:xfrm>
            <a:off x="4159687" y="2794877"/>
            <a:ext cx="1362513" cy="433685"/>
          </a:xfrm>
          <a:prstGeom prst="diamond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800">
                <a:solidFill>
                  <a:schemeClr val="tx1">
                    <a:lumMod val="75000"/>
                    <a:lumOff val="25000"/>
                  </a:schemeClr>
                </a:solidFill>
              </a:rPr>
              <a:t>Changes required</a:t>
            </a:r>
          </a:p>
          <a:p>
            <a:pPr algn="ctr"/>
            <a:r>
              <a:rPr lang="en-IE" sz="800">
                <a:solidFill>
                  <a:schemeClr val="tx1">
                    <a:lumMod val="75000"/>
                    <a:lumOff val="25000"/>
                  </a:schemeClr>
                </a:solidFill>
              </a:rPr>
              <a:t>Y/N</a:t>
            </a:r>
          </a:p>
        </p:txBody>
      </p: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39F640D1-307B-AD4A-80DF-952D738496F7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7263911" y="1787159"/>
            <a:ext cx="246667" cy="672526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5C56CE97-4E95-834F-97F7-7A8F85C0E80D}"/>
              </a:ext>
            </a:extLst>
          </p:cNvPr>
          <p:cNvSpPr/>
          <p:nvPr/>
        </p:nvSpPr>
        <p:spPr>
          <a:xfrm>
            <a:off x="5914202" y="1667827"/>
            <a:ext cx="1349709" cy="2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If Yes, Deletion/addition requested</a:t>
            </a:r>
          </a:p>
        </p:txBody>
      </p: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C42EBF43-48A9-DD41-AFC2-B11B75FA00B3}"/>
              </a:ext>
            </a:extLst>
          </p:cNvPr>
          <p:cNvCxnSpPr>
            <a:cxnSpLocks/>
            <a:stCxn id="68" idx="3"/>
            <a:endCxn id="75" idx="1"/>
          </p:cNvCxnSpPr>
          <p:nvPr/>
        </p:nvCxnSpPr>
        <p:spPr>
          <a:xfrm flipV="1">
            <a:off x="5522200" y="1787159"/>
            <a:ext cx="392002" cy="1224561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364B1A0-F2BE-824F-9433-D0162DA8C227}"/>
              </a:ext>
            </a:extLst>
          </p:cNvPr>
          <p:cNvSpPr/>
          <p:nvPr/>
        </p:nvSpPr>
        <p:spPr>
          <a:xfrm>
            <a:off x="2035242" y="1704362"/>
            <a:ext cx="1255157" cy="4154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tx1">
                    <a:lumMod val="75000"/>
                    <a:lumOff val="25000"/>
                  </a:schemeClr>
                </a:solidFill>
              </a:rPr>
              <a:t>Receives monthly Cook Learn active user report by email</a:t>
            </a:r>
            <a:endParaRPr lang="en-PE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BB5356E1-00E7-1F4C-AF4B-35F28A8409F1}"/>
              </a:ext>
            </a:extLst>
          </p:cNvPr>
          <p:cNvCxnSpPr>
            <a:cxnSpLocks/>
            <a:stCxn id="30" idx="2"/>
            <a:endCxn id="38" idx="1"/>
          </p:cNvCxnSpPr>
          <p:nvPr/>
        </p:nvCxnSpPr>
        <p:spPr>
          <a:xfrm rot="16200000" flipH="1">
            <a:off x="2315956" y="2466725"/>
            <a:ext cx="891860" cy="198131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3D77FAA-0B6B-0846-B065-39A60B00C148}"/>
              </a:ext>
            </a:extLst>
          </p:cNvPr>
          <p:cNvSpPr/>
          <p:nvPr/>
        </p:nvSpPr>
        <p:spPr>
          <a:xfrm>
            <a:off x="2860952" y="2773311"/>
            <a:ext cx="1100603" cy="476819"/>
          </a:xfrm>
          <a:prstGeom prst="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Discusses with distributor as part of scheduled business planning meeting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DF37F7B-1138-0C49-9EF2-BD6F3E304647}"/>
              </a:ext>
            </a:extLst>
          </p:cNvPr>
          <p:cNvCxnSpPr>
            <a:cxnSpLocks/>
            <a:stCxn id="38" idx="3"/>
            <a:endCxn id="68" idx="1"/>
          </p:cNvCxnSpPr>
          <p:nvPr/>
        </p:nvCxnSpPr>
        <p:spPr>
          <a:xfrm flipV="1">
            <a:off x="3961555" y="3011720"/>
            <a:ext cx="198132" cy="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CD58531-E826-BA4B-A294-7E8CCA24572D}"/>
              </a:ext>
            </a:extLst>
          </p:cNvPr>
          <p:cNvSpPr/>
          <p:nvPr/>
        </p:nvSpPr>
        <p:spPr>
          <a:xfrm>
            <a:off x="7488978" y="2265990"/>
            <a:ext cx="1042063" cy="38739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Deletion/addition actioned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50FB77A-3D02-3F4C-A9BA-CADA8035F698}"/>
              </a:ext>
            </a:extLst>
          </p:cNvPr>
          <p:cNvSpPr/>
          <p:nvPr/>
        </p:nvSpPr>
        <p:spPr>
          <a:xfrm>
            <a:off x="5914203" y="1950401"/>
            <a:ext cx="1345885" cy="22300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BA3C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If No, no further action required</a:t>
            </a:r>
          </a:p>
        </p:txBody>
      </p: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BD8A4F71-5F39-364B-B16B-C8EFB29AF357}"/>
              </a:ext>
            </a:extLst>
          </p:cNvPr>
          <p:cNvCxnSpPr>
            <a:cxnSpLocks/>
            <a:stCxn id="68" idx="3"/>
          </p:cNvCxnSpPr>
          <p:nvPr/>
        </p:nvCxnSpPr>
        <p:spPr>
          <a:xfrm flipV="1">
            <a:off x="5522200" y="2044972"/>
            <a:ext cx="392003" cy="966748"/>
          </a:xfrm>
          <a:prstGeom prst="bent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12926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3D07731-420D-7547-AF6C-C7E2D7D8375E}" vid="{F9288E08-9D79-8345-81E4-B1ED3F54BC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7F7DEA2053F5408B0161A663AFB55C" ma:contentTypeVersion="12" ma:contentTypeDescription="Create a new document." ma:contentTypeScope="" ma:versionID="4c77da77359a113fec6555f9a240c0b7">
  <xsd:schema xmlns:xsd="http://www.w3.org/2001/XMLSchema" xmlns:xs="http://www.w3.org/2001/XMLSchema" xmlns:p="http://schemas.microsoft.com/office/2006/metadata/properties" xmlns:ns2="faef7275-6d89-4a99-9bf4-a563d0f6d814" xmlns:ns3="dfc6a663-60cc-4050-898b-ce28af6b299a" targetNamespace="http://schemas.microsoft.com/office/2006/metadata/properties" ma:root="true" ma:fieldsID="12d59bbcaa7df18c400781fc43ecb1eb" ns2:_="" ns3:_="">
    <xsd:import namespace="faef7275-6d89-4a99-9bf4-a563d0f6d814"/>
    <xsd:import namespace="dfc6a663-60cc-4050-898b-ce28af6b29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f7275-6d89-4a99-9bf4-a563d0f6d8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c6a663-60cc-4050-898b-ce28af6b29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fc6a663-60cc-4050-898b-ce28af6b299a">
      <UserInfo>
        <DisplayName>Enright, Imelda</DisplayName>
        <AccountId>26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6D2BA3C-EB07-48BB-8613-CE3FDC7CBD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4BB55A-7BCC-4C12-8C8C-1A383BC9D4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ef7275-6d89-4a99-9bf4-a563d0f6d814"/>
    <ds:schemaRef ds:uri="dfc6a663-60cc-4050-898b-ce28af6b29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A3ABD8-3A72-42E3-A4CE-44AB6102986C}">
  <ds:schemaRefs>
    <ds:schemaRef ds:uri="http://schemas.microsoft.com/office/2006/metadata/properties"/>
    <ds:schemaRef ds:uri="http://schemas.microsoft.com/office/infopath/2007/PartnerControls"/>
    <ds:schemaRef ds:uri="dfc6a663-60cc-4050-898b-ce28af6b29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449</Words>
  <Application>Microsoft Office PowerPoint</Application>
  <PresentationFormat>Widescreen</PresentationFormat>
  <Paragraphs>93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</vt:lpstr>
      <vt:lpstr>Calibri</vt:lpstr>
      <vt:lpstr>Calibri Light</vt:lpstr>
      <vt:lpstr>2_Custom Design</vt:lpstr>
      <vt:lpstr>2_Office Theme</vt:lpstr>
      <vt:lpstr>PowerPoint Presentation</vt:lpstr>
      <vt:lpstr>Training compliance</vt:lpstr>
      <vt:lpstr>Non-Compliant Training                                                         Failure to complete the assigned training may be a breach of the distributor’s contractual obligations and is classed as non-compliant. ​</vt:lpstr>
      <vt:lpstr>New users</vt:lpstr>
      <vt:lpstr>Forgotten password</vt:lpstr>
      <vt:lpstr>Corporate training allocation</vt:lpstr>
      <vt:lpstr>Clinical/Product training allocation</vt:lpstr>
      <vt:lpstr>Active user validation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Fraley, Rob</dc:creator>
  <cp:lastModifiedBy>Sleath, Jason</cp:lastModifiedBy>
  <cp:revision>16</cp:revision>
  <dcterms:created xsi:type="dcterms:W3CDTF">2021-02-11T12:13:17Z</dcterms:created>
  <dcterms:modified xsi:type="dcterms:W3CDTF">2023-02-21T12:25:27Z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0x0101006D7F7DEA2053F5408B0161A663AFB55C</vt:lpwstr>
  </property>
</Properties>
</file>