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3"/>
    <p:sldMasterId id="2147483767" r:id="rId4"/>
  </p:sldMasterIdLst>
  <p:notesMasterIdLst>
    <p:notesMasterId r:id="rId17"/>
  </p:notesMasterIdLst>
  <p:handoutMasterIdLst>
    <p:handoutMasterId r:id="rId18"/>
  </p:handoutMasterIdLst>
  <p:sldIdLst>
    <p:sldId id="258" r:id="rId5"/>
    <p:sldId id="346" r:id="rId6"/>
    <p:sldId id="281" r:id="rId7"/>
    <p:sldId id="267" r:id="rId8"/>
    <p:sldId id="334" r:id="rId9"/>
    <p:sldId id="2983" r:id="rId10"/>
    <p:sldId id="347" r:id="rId11"/>
    <p:sldId id="340" r:id="rId12"/>
    <p:sldId id="2987" r:id="rId13"/>
    <p:sldId id="2985" r:id="rId14"/>
    <p:sldId id="348" r:id="rId15"/>
    <p:sldId id="2988" r:id="rId16"/>
  </p:sldIdLst>
  <p:sldSz cx="12192000" cy="6858000"/>
  <p:notesSz cx="7010400" cy="9296400"/>
  <p:defaultTextStyle>
    <a:defPPr>
      <a:defRPr lang="da-DK"/>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orient="horz" pos="3921" userDrawn="1">
          <p15:clr>
            <a:srgbClr val="A4A3A4"/>
          </p15:clr>
        </p15:guide>
        <p15:guide id="3" orient="horz" pos="867" userDrawn="1">
          <p15:clr>
            <a:srgbClr val="A4A3A4"/>
          </p15:clr>
        </p15:guide>
        <p15:guide id="4" orient="horz" pos="533" userDrawn="1">
          <p15:clr>
            <a:srgbClr val="A4A3A4"/>
          </p15:clr>
        </p15:guide>
        <p15:guide id="5" pos="3908" userDrawn="1">
          <p15:clr>
            <a:srgbClr val="A4A3A4"/>
          </p15:clr>
        </p15:guide>
        <p15:guide id="6" pos="7679" userDrawn="1">
          <p15:clr>
            <a:srgbClr val="A4A3A4"/>
          </p15:clr>
        </p15:guide>
        <p15:guide id="7" pos="3791" userDrawn="1">
          <p15:clr>
            <a:srgbClr val="A4A3A4"/>
          </p15:clr>
        </p15:guide>
        <p15:guide id="8" pos="605" userDrawn="1">
          <p15:clr>
            <a:srgbClr val="A4A3A4"/>
          </p15:clr>
        </p15:guide>
        <p15:guide id="9" pos="7088"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guide id="3" orient="horz" pos="2928">
          <p15:clr>
            <a:srgbClr val="A4A3A4"/>
          </p15:clr>
        </p15:guide>
        <p15:guide id="4"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208415-DE0B-2696-249E-A7A708422062}" name="Deeney, Philip" initials="DP" userId="S::Philip.Deeney@cookmedical.com::f7f8c596-350e-4644-af94-f66ef78c919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loney, PJ"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FFFFFF"/>
    <a:srgbClr val="E5E5E5"/>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295C3-BAD5-43CE-9569-A48D15686699}" v="11" dt="2024-02-01T10:51:06.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97" autoAdjust="0"/>
    <p:restoredTop sz="88767" autoAdjust="0"/>
  </p:normalViewPr>
  <p:slideViewPr>
    <p:cSldViewPr snapToGrid="0" snapToObjects="1">
      <p:cViewPr varScale="1">
        <p:scale>
          <a:sx n="101" d="100"/>
          <a:sy n="101" d="100"/>
        </p:scale>
        <p:origin x="612" y="108"/>
      </p:cViewPr>
      <p:guideLst>
        <p:guide orient="horz"/>
        <p:guide orient="horz" pos="3921"/>
        <p:guide orient="horz" pos="867"/>
        <p:guide orient="horz" pos="533"/>
        <p:guide pos="3908"/>
        <p:guide pos="7679"/>
        <p:guide pos="3791"/>
        <p:guide pos="605"/>
        <p:guide pos="708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1" d="100"/>
          <a:sy n="91" d="100"/>
        </p:scale>
        <p:origin x="-4592" y="-99"/>
      </p:cViewPr>
      <p:guideLst>
        <p:guide orient="horz" pos="3224"/>
        <p:guide pos="2236"/>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leath, Jason" userId="303c41c6-3373-4b7a-ba5f-87b5212c6b96" providerId="ADAL" clId="{20F295C3-BAD5-43CE-9569-A48D15686699}"/>
    <pc:docChg chg="undo custSel addSld modSld">
      <pc:chgData name="Sleath, Jason" userId="303c41c6-3373-4b7a-ba5f-87b5212c6b96" providerId="ADAL" clId="{20F295C3-BAD5-43CE-9569-A48D15686699}" dt="2024-02-01T10:54:14.477" v="505" actId="33524"/>
      <pc:docMkLst>
        <pc:docMk/>
      </pc:docMkLst>
      <pc:sldChg chg="modSp">
        <pc:chgData name="Sleath, Jason" userId="303c41c6-3373-4b7a-ba5f-87b5212c6b96" providerId="ADAL" clId="{20F295C3-BAD5-43CE-9569-A48D15686699}" dt="2024-02-01T10:51:06.800" v="484" actId="14100"/>
        <pc:sldMkLst>
          <pc:docMk/>
          <pc:sldMk cId="0" sldId="346"/>
        </pc:sldMkLst>
        <pc:spChg chg="mod">
          <ac:chgData name="Sleath, Jason" userId="303c41c6-3373-4b7a-ba5f-87b5212c6b96" providerId="ADAL" clId="{20F295C3-BAD5-43CE-9569-A48D15686699}" dt="2024-02-01T10:51:06.800" v="484" actId="14100"/>
          <ac:spMkLst>
            <pc:docMk/>
            <pc:sldMk cId="0" sldId="346"/>
            <ac:spMk id="4" creationId="{53435EB7-83FE-4437-ADE4-16357BA02F9D}"/>
          </ac:spMkLst>
        </pc:spChg>
      </pc:sldChg>
      <pc:sldChg chg="modSp mod">
        <pc:chgData name="Sleath, Jason" userId="303c41c6-3373-4b7a-ba5f-87b5212c6b96" providerId="ADAL" clId="{20F295C3-BAD5-43CE-9569-A48D15686699}" dt="2024-02-01T10:07:43.393" v="2" actId="5793"/>
        <pc:sldMkLst>
          <pc:docMk/>
          <pc:sldMk cId="2882632121" sldId="348"/>
        </pc:sldMkLst>
        <pc:spChg chg="mod">
          <ac:chgData name="Sleath, Jason" userId="303c41c6-3373-4b7a-ba5f-87b5212c6b96" providerId="ADAL" clId="{20F295C3-BAD5-43CE-9569-A48D15686699}" dt="2024-02-01T10:07:43.393" v="2" actId="5793"/>
          <ac:spMkLst>
            <pc:docMk/>
            <pc:sldMk cId="2882632121" sldId="348"/>
            <ac:spMk id="4" creationId="{6C2659CC-60CC-4889-AE97-F4F35C8C3D9E}"/>
          </ac:spMkLst>
        </pc:spChg>
      </pc:sldChg>
      <pc:sldChg chg="modSp mod">
        <pc:chgData name="Sleath, Jason" userId="303c41c6-3373-4b7a-ba5f-87b5212c6b96" providerId="ADAL" clId="{20F295C3-BAD5-43CE-9569-A48D15686699}" dt="2024-02-01T10:54:14.477" v="505" actId="33524"/>
        <pc:sldMkLst>
          <pc:docMk/>
          <pc:sldMk cId="959854344" sldId="2985"/>
        </pc:sldMkLst>
        <pc:spChg chg="mod">
          <ac:chgData name="Sleath, Jason" userId="303c41c6-3373-4b7a-ba5f-87b5212c6b96" providerId="ADAL" clId="{20F295C3-BAD5-43CE-9569-A48D15686699}" dt="2024-02-01T10:54:14.477" v="505" actId="33524"/>
          <ac:spMkLst>
            <pc:docMk/>
            <pc:sldMk cId="959854344" sldId="2985"/>
            <ac:spMk id="3" creationId="{F4055560-BA70-3CDD-FC2A-444F8FEE527D}"/>
          </ac:spMkLst>
        </pc:spChg>
      </pc:sldChg>
      <pc:sldChg chg="addSp delSp modSp new mod modClrScheme chgLayout">
        <pc:chgData name="Sleath, Jason" userId="303c41c6-3373-4b7a-ba5f-87b5212c6b96" providerId="ADAL" clId="{20F295C3-BAD5-43CE-9569-A48D15686699}" dt="2024-02-01T10:50:48.518" v="483" actId="478"/>
        <pc:sldMkLst>
          <pc:docMk/>
          <pc:sldMk cId="1053360424" sldId="2988"/>
        </pc:sldMkLst>
        <pc:spChg chg="mod">
          <ac:chgData name="Sleath, Jason" userId="303c41c6-3373-4b7a-ba5f-87b5212c6b96" providerId="ADAL" clId="{20F295C3-BAD5-43CE-9569-A48D15686699}" dt="2024-02-01T10:20:19.381" v="34" actId="26606"/>
          <ac:spMkLst>
            <pc:docMk/>
            <pc:sldMk cId="1053360424" sldId="2988"/>
            <ac:spMk id="2" creationId="{166F314A-156B-81CA-38F7-E12F1D229C6C}"/>
          </ac:spMkLst>
        </pc:spChg>
        <pc:spChg chg="del">
          <ac:chgData name="Sleath, Jason" userId="303c41c6-3373-4b7a-ba5f-87b5212c6b96" providerId="ADAL" clId="{20F295C3-BAD5-43CE-9569-A48D15686699}" dt="2024-02-01T10:19:07.027" v="26"/>
          <ac:spMkLst>
            <pc:docMk/>
            <pc:sldMk cId="1053360424" sldId="2988"/>
            <ac:spMk id="3" creationId="{A4B9FC1F-B784-149E-BA7F-15E24444BD15}"/>
          </ac:spMkLst>
        </pc:spChg>
        <pc:spChg chg="add del mod">
          <ac:chgData name="Sleath, Jason" userId="303c41c6-3373-4b7a-ba5f-87b5212c6b96" providerId="ADAL" clId="{20F295C3-BAD5-43CE-9569-A48D15686699}" dt="2024-02-01T10:20:19.381" v="34" actId="26606"/>
          <ac:spMkLst>
            <pc:docMk/>
            <pc:sldMk cId="1053360424" sldId="2988"/>
            <ac:spMk id="6" creationId="{4EE181CC-25ED-C6AE-0059-699A556B91A4}"/>
          </ac:spMkLst>
        </pc:spChg>
        <pc:spChg chg="add del mod">
          <ac:chgData name="Sleath, Jason" userId="303c41c6-3373-4b7a-ba5f-87b5212c6b96" providerId="ADAL" clId="{20F295C3-BAD5-43CE-9569-A48D15686699}" dt="2024-02-01T10:20:36.698" v="38" actId="478"/>
          <ac:spMkLst>
            <pc:docMk/>
            <pc:sldMk cId="1053360424" sldId="2988"/>
            <ac:spMk id="9" creationId="{4032DCB6-957A-72E8-7E4B-BE39F9FD6507}"/>
          </ac:spMkLst>
        </pc:spChg>
        <pc:spChg chg="add del mod">
          <ac:chgData name="Sleath, Jason" userId="303c41c6-3373-4b7a-ba5f-87b5212c6b96" providerId="ADAL" clId="{20F295C3-BAD5-43CE-9569-A48D15686699}" dt="2024-02-01T10:50:48.518" v="483" actId="478"/>
          <ac:spMkLst>
            <pc:docMk/>
            <pc:sldMk cId="1053360424" sldId="2988"/>
            <ac:spMk id="10" creationId="{016130F7-6D66-614C-DE88-2B9DDFD8CD2E}"/>
          </ac:spMkLst>
        </pc:spChg>
        <pc:spChg chg="add mod">
          <ac:chgData name="Sleath, Jason" userId="303c41c6-3373-4b7a-ba5f-87b5212c6b96" providerId="ADAL" clId="{20F295C3-BAD5-43CE-9569-A48D15686699}" dt="2024-02-01T10:29:31.662" v="473" actId="208"/>
          <ac:spMkLst>
            <pc:docMk/>
            <pc:sldMk cId="1053360424" sldId="2988"/>
            <ac:spMk id="11" creationId="{19F4D603-D370-54E9-B3AA-F7F35D664D7D}"/>
          </ac:spMkLst>
        </pc:spChg>
        <pc:spChg chg="add del mod">
          <ac:chgData name="Sleath, Jason" userId="303c41c6-3373-4b7a-ba5f-87b5212c6b96" providerId="ADAL" clId="{20F295C3-BAD5-43CE-9569-A48D15686699}" dt="2024-02-01T10:26:06.523" v="447" actId="478"/>
          <ac:spMkLst>
            <pc:docMk/>
            <pc:sldMk cId="1053360424" sldId="2988"/>
            <ac:spMk id="12" creationId="{6224E63B-B738-8117-8FCC-7B208A2E6081}"/>
          </ac:spMkLst>
        </pc:spChg>
        <pc:spChg chg="add mod">
          <ac:chgData name="Sleath, Jason" userId="303c41c6-3373-4b7a-ba5f-87b5212c6b96" providerId="ADAL" clId="{20F295C3-BAD5-43CE-9569-A48D15686699}" dt="2024-02-01T10:50:31.863" v="482" actId="20577"/>
          <ac:spMkLst>
            <pc:docMk/>
            <pc:sldMk cId="1053360424" sldId="2988"/>
            <ac:spMk id="13" creationId="{D528E726-3A79-BE54-776E-2A9E8709C21C}"/>
          </ac:spMkLst>
        </pc:spChg>
        <pc:spChg chg="add mod">
          <ac:chgData name="Sleath, Jason" userId="303c41c6-3373-4b7a-ba5f-87b5212c6b96" providerId="ADAL" clId="{20F295C3-BAD5-43CE-9569-A48D15686699}" dt="2024-02-01T10:29:36.101" v="474" actId="208"/>
          <ac:spMkLst>
            <pc:docMk/>
            <pc:sldMk cId="1053360424" sldId="2988"/>
            <ac:spMk id="14" creationId="{82C249C5-F38C-8318-80DA-9A130AD2BB34}"/>
          </ac:spMkLst>
        </pc:spChg>
        <pc:spChg chg="add mod">
          <ac:chgData name="Sleath, Jason" userId="303c41c6-3373-4b7a-ba5f-87b5212c6b96" providerId="ADAL" clId="{20F295C3-BAD5-43CE-9569-A48D15686699}" dt="2024-02-01T10:29:39.941" v="475" actId="208"/>
          <ac:spMkLst>
            <pc:docMk/>
            <pc:sldMk cId="1053360424" sldId="2988"/>
            <ac:spMk id="15" creationId="{0DF29A7D-4ED7-D9F1-0EB8-8E22583463B5}"/>
          </ac:spMkLst>
        </pc:spChg>
        <pc:spChg chg="add mod">
          <ac:chgData name="Sleath, Jason" userId="303c41c6-3373-4b7a-ba5f-87b5212c6b96" providerId="ADAL" clId="{20F295C3-BAD5-43CE-9569-A48D15686699}" dt="2024-02-01T10:29:43.301" v="476" actId="208"/>
          <ac:spMkLst>
            <pc:docMk/>
            <pc:sldMk cId="1053360424" sldId="2988"/>
            <ac:spMk id="16" creationId="{0E82D513-1D03-084F-F3AA-E86CA6E9E239}"/>
          </ac:spMkLst>
        </pc:spChg>
        <pc:spChg chg="add mod">
          <ac:chgData name="Sleath, Jason" userId="303c41c6-3373-4b7a-ba5f-87b5212c6b96" providerId="ADAL" clId="{20F295C3-BAD5-43CE-9569-A48D15686699}" dt="2024-02-01T10:30:16.600" v="478" actId="208"/>
          <ac:spMkLst>
            <pc:docMk/>
            <pc:sldMk cId="1053360424" sldId="2988"/>
            <ac:spMk id="17" creationId="{5066F6A2-3021-F1D9-1C39-60EB52CFE3FD}"/>
          </ac:spMkLst>
        </pc:spChg>
        <pc:spChg chg="add mod">
          <ac:chgData name="Sleath, Jason" userId="303c41c6-3373-4b7a-ba5f-87b5212c6b96" providerId="ADAL" clId="{20F295C3-BAD5-43CE-9569-A48D15686699}" dt="2024-02-01T10:27:10.500" v="457" actId="33524"/>
          <ac:spMkLst>
            <pc:docMk/>
            <pc:sldMk cId="1053360424" sldId="2988"/>
            <ac:spMk id="19" creationId="{D40C8336-CDBE-B158-5743-476D5951CC84}"/>
          </ac:spMkLst>
        </pc:spChg>
        <pc:graphicFrameChg chg="add del mod modGraphic">
          <ac:chgData name="Sleath, Jason" userId="303c41c6-3373-4b7a-ba5f-87b5212c6b96" providerId="ADAL" clId="{20F295C3-BAD5-43CE-9569-A48D15686699}" dt="2024-02-01T10:19:13.255" v="28" actId="478"/>
          <ac:graphicFrameMkLst>
            <pc:docMk/>
            <pc:sldMk cId="1053360424" sldId="2988"/>
            <ac:graphicFrameMk id="4" creationId="{6015614F-477A-BDC7-A3F4-7A6829D9496C}"/>
          </ac:graphicFrameMkLst>
        </pc:graphicFrameChg>
        <pc:picChg chg="add mod">
          <ac:chgData name="Sleath, Jason" userId="303c41c6-3373-4b7a-ba5f-87b5212c6b96" providerId="ADAL" clId="{20F295C3-BAD5-43CE-9569-A48D15686699}" dt="2024-02-01T10:28:28.623" v="468" actId="14100"/>
          <ac:picMkLst>
            <pc:docMk/>
            <pc:sldMk cId="1053360424" sldId="2988"/>
            <ac:picMk id="8" creationId="{E7DB1DB4-1390-6B93-1B2E-767AD7405F4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6B2680-96A6-4813-AE97-192707BF16E1}"/>
              </a:ext>
            </a:extLst>
          </p:cNvPr>
          <p:cNvSpPr>
            <a:spLocks noGrp="1"/>
          </p:cNvSpPr>
          <p:nvPr>
            <p:ph type="hdr" sz="quarter"/>
          </p:nvPr>
        </p:nvSpPr>
        <p:spPr>
          <a:xfrm>
            <a:off x="0" y="0"/>
            <a:ext cx="3038475" cy="465138"/>
          </a:xfrm>
          <a:prstGeom prst="rect">
            <a:avLst/>
          </a:prstGeom>
        </p:spPr>
        <p:txBody>
          <a:bodyPr vert="horz" lIns="93174" tIns="46587" rIns="93174" bIns="46587" rtlCol="0"/>
          <a:lstStyle>
            <a:lvl1pPr algn="l" eaLnBrk="1" fontAlgn="auto" hangingPunct="1">
              <a:spcBef>
                <a:spcPts val="0"/>
              </a:spcBef>
              <a:spcAft>
                <a:spcPts val="0"/>
              </a:spcAft>
              <a:defRPr sz="1200">
                <a:latin typeface="+mn-lt"/>
              </a:defRPr>
            </a:lvl1pPr>
          </a:lstStyle>
          <a:p>
            <a:pPr>
              <a:defRPr/>
            </a:pPr>
            <a:endParaRPr lang="da-DK"/>
          </a:p>
        </p:txBody>
      </p:sp>
      <p:sp>
        <p:nvSpPr>
          <p:cNvPr id="3" name="Date Placeholder 2">
            <a:extLst>
              <a:ext uri="{FF2B5EF4-FFF2-40B4-BE49-F238E27FC236}">
                <a16:creationId xmlns:a16="http://schemas.microsoft.com/office/drawing/2014/main" id="{1BB9265A-CD23-469D-BFA4-A2805ADF0E4D}"/>
              </a:ext>
            </a:extLst>
          </p:cNvPr>
          <p:cNvSpPr>
            <a:spLocks noGrp="1"/>
          </p:cNvSpPr>
          <p:nvPr>
            <p:ph type="dt" sz="quarter" idx="1"/>
          </p:nvPr>
        </p:nvSpPr>
        <p:spPr>
          <a:xfrm>
            <a:off x="3970338" y="0"/>
            <a:ext cx="3038475" cy="465138"/>
          </a:xfrm>
          <a:prstGeom prst="rect">
            <a:avLst/>
          </a:prstGeom>
        </p:spPr>
        <p:txBody>
          <a:bodyPr vert="horz" lIns="93174" tIns="46587" rIns="93174" bIns="46587" rtlCol="0"/>
          <a:lstStyle>
            <a:lvl1pPr algn="r" eaLnBrk="1" fontAlgn="auto" hangingPunct="1">
              <a:spcBef>
                <a:spcPts val="0"/>
              </a:spcBef>
              <a:spcAft>
                <a:spcPts val="0"/>
              </a:spcAft>
              <a:defRPr sz="1200">
                <a:latin typeface="+mn-lt"/>
              </a:defRPr>
            </a:lvl1pPr>
          </a:lstStyle>
          <a:p>
            <a:pPr>
              <a:defRPr/>
            </a:pPr>
            <a:fld id="{E067A30E-0031-414E-9A29-1038BE9C7F9A}" type="datetimeFigureOut">
              <a:rPr lang="da-DK"/>
              <a:pPr>
                <a:defRPr/>
              </a:pPr>
              <a:t>01-02-2024</a:t>
            </a:fld>
            <a:endParaRPr lang="da-DK"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7DBB61-EC8D-4A24-990D-7C62A2D79A2B}"/>
              </a:ext>
            </a:extLst>
          </p:cNvPr>
          <p:cNvSpPr>
            <a:spLocks noGrp="1"/>
          </p:cNvSpPr>
          <p:nvPr>
            <p:ph type="hdr" sz="quarter"/>
          </p:nvPr>
        </p:nvSpPr>
        <p:spPr>
          <a:xfrm>
            <a:off x="0" y="0"/>
            <a:ext cx="3038475" cy="463550"/>
          </a:xfrm>
          <a:prstGeom prst="rect">
            <a:avLst/>
          </a:prstGeom>
        </p:spPr>
        <p:txBody>
          <a:bodyPr vert="horz" lIns="86018" tIns="43009" rIns="86018" bIns="43009" rtlCol="0"/>
          <a:lstStyle>
            <a:lvl1pPr algn="l" eaLnBrk="1" fontAlgn="auto" hangingPunct="1">
              <a:spcBef>
                <a:spcPts val="0"/>
              </a:spcBef>
              <a:spcAft>
                <a:spcPts val="0"/>
              </a:spcAft>
              <a:defRPr sz="1100">
                <a:latin typeface="+mn-lt"/>
              </a:defRPr>
            </a:lvl1pPr>
          </a:lstStyle>
          <a:p>
            <a:pPr>
              <a:defRPr/>
            </a:pPr>
            <a:endParaRPr lang="da-DK"/>
          </a:p>
        </p:txBody>
      </p:sp>
      <p:sp>
        <p:nvSpPr>
          <p:cNvPr id="3" name="Date Placeholder 2">
            <a:extLst>
              <a:ext uri="{FF2B5EF4-FFF2-40B4-BE49-F238E27FC236}">
                <a16:creationId xmlns:a16="http://schemas.microsoft.com/office/drawing/2014/main" id="{457E1F17-E81B-4D38-9D45-8537FAA362EA}"/>
              </a:ext>
            </a:extLst>
          </p:cNvPr>
          <p:cNvSpPr>
            <a:spLocks noGrp="1"/>
          </p:cNvSpPr>
          <p:nvPr>
            <p:ph type="dt" idx="1"/>
          </p:nvPr>
        </p:nvSpPr>
        <p:spPr>
          <a:xfrm>
            <a:off x="3970338" y="0"/>
            <a:ext cx="3038475" cy="463550"/>
          </a:xfrm>
          <a:prstGeom prst="rect">
            <a:avLst/>
          </a:prstGeom>
        </p:spPr>
        <p:txBody>
          <a:bodyPr vert="horz" lIns="86018" tIns="43009" rIns="86018" bIns="43009" rtlCol="0"/>
          <a:lstStyle>
            <a:lvl1pPr algn="r" eaLnBrk="1" fontAlgn="auto" hangingPunct="1">
              <a:spcBef>
                <a:spcPts val="0"/>
              </a:spcBef>
              <a:spcAft>
                <a:spcPts val="0"/>
              </a:spcAft>
              <a:defRPr sz="1100">
                <a:latin typeface="+mn-lt"/>
              </a:defRPr>
            </a:lvl1pPr>
          </a:lstStyle>
          <a:p>
            <a:pPr>
              <a:defRPr/>
            </a:pPr>
            <a:fld id="{69DEDB35-B007-4473-96A9-24D366BC227C}" type="datetimeFigureOut">
              <a:rPr lang="da-DK"/>
              <a:pPr>
                <a:defRPr/>
              </a:pPr>
              <a:t>01-02-2024</a:t>
            </a:fld>
            <a:endParaRPr lang="da-DK"/>
          </a:p>
        </p:txBody>
      </p:sp>
      <p:sp>
        <p:nvSpPr>
          <p:cNvPr id="4" name="Slide Image Placeholder 3">
            <a:extLst>
              <a:ext uri="{FF2B5EF4-FFF2-40B4-BE49-F238E27FC236}">
                <a16:creationId xmlns:a16="http://schemas.microsoft.com/office/drawing/2014/main" id="{A6B59542-5221-4B1D-9FAE-F02B0038A502}"/>
              </a:ext>
            </a:extLst>
          </p:cNvPr>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86018" tIns="43009" rIns="86018" bIns="43009" rtlCol="0" anchor="ctr"/>
          <a:lstStyle/>
          <a:p>
            <a:pPr lvl="0"/>
            <a:endParaRPr lang="da-DK" noProof="0"/>
          </a:p>
        </p:txBody>
      </p:sp>
      <p:sp>
        <p:nvSpPr>
          <p:cNvPr id="5" name="Notes Placeholder 4">
            <a:extLst>
              <a:ext uri="{FF2B5EF4-FFF2-40B4-BE49-F238E27FC236}">
                <a16:creationId xmlns:a16="http://schemas.microsoft.com/office/drawing/2014/main" id="{B77D8145-AB53-4CB4-809B-71FC9E123F60}"/>
              </a:ext>
            </a:extLst>
          </p:cNvPr>
          <p:cNvSpPr>
            <a:spLocks noGrp="1"/>
          </p:cNvSpPr>
          <p:nvPr>
            <p:ph type="body" sz="quarter" idx="3"/>
          </p:nvPr>
        </p:nvSpPr>
        <p:spPr>
          <a:xfrm>
            <a:off x="700088" y="4414838"/>
            <a:ext cx="5610225" cy="4183062"/>
          </a:xfrm>
          <a:prstGeom prst="rect">
            <a:avLst/>
          </a:prstGeom>
        </p:spPr>
        <p:txBody>
          <a:bodyPr vert="horz" lIns="86018" tIns="43009" rIns="86018" bIns="4300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a:p>
        </p:txBody>
      </p:sp>
      <p:sp>
        <p:nvSpPr>
          <p:cNvPr id="6" name="Footer Placeholder 5">
            <a:extLst>
              <a:ext uri="{FF2B5EF4-FFF2-40B4-BE49-F238E27FC236}">
                <a16:creationId xmlns:a16="http://schemas.microsoft.com/office/drawing/2014/main" id="{01A0013A-4D08-4703-879E-AD0EF326F0CC}"/>
              </a:ext>
            </a:extLst>
          </p:cNvPr>
          <p:cNvSpPr>
            <a:spLocks noGrp="1"/>
          </p:cNvSpPr>
          <p:nvPr>
            <p:ph type="ftr" sz="quarter" idx="4"/>
          </p:nvPr>
        </p:nvSpPr>
        <p:spPr>
          <a:xfrm>
            <a:off x="0" y="8831263"/>
            <a:ext cx="3038475" cy="463550"/>
          </a:xfrm>
          <a:prstGeom prst="rect">
            <a:avLst/>
          </a:prstGeom>
        </p:spPr>
        <p:txBody>
          <a:bodyPr vert="horz" lIns="86018" tIns="43009" rIns="86018" bIns="43009" rtlCol="0" anchor="b"/>
          <a:lstStyle>
            <a:lvl1pPr algn="l" eaLnBrk="1" fontAlgn="auto" hangingPunct="1">
              <a:spcBef>
                <a:spcPts val="0"/>
              </a:spcBef>
              <a:spcAft>
                <a:spcPts val="0"/>
              </a:spcAft>
              <a:defRPr sz="1100">
                <a:latin typeface="+mn-lt"/>
              </a:defRPr>
            </a:lvl1pPr>
          </a:lstStyle>
          <a:p>
            <a:pPr>
              <a:defRPr/>
            </a:pPr>
            <a:endParaRPr lang="da-DK"/>
          </a:p>
        </p:txBody>
      </p:sp>
      <p:sp>
        <p:nvSpPr>
          <p:cNvPr id="7" name="Slide Number Placeholder 6">
            <a:extLst>
              <a:ext uri="{FF2B5EF4-FFF2-40B4-BE49-F238E27FC236}">
                <a16:creationId xmlns:a16="http://schemas.microsoft.com/office/drawing/2014/main" id="{61820E57-E8BC-41E0-BE0D-5BF3633984D4}"/>
              </a:ext>
            </a:extLst>
          </p:cNvPr>
          <p:cNvSpPr>
            <a:spLocks noGrp="1"/>
          </p:cNvSpPr>
          <p:nvPr>
            <p:ph type="sldNum" sz="quarter" idx="5"/>
          </p:nvPr>
        </p:nvSpPr>
        <p:spPr>
          <a:xfrm>
            <a:off x="3970338" y="8831263"/>
            <a:ext cx="3038475" cy="463550"/>
          </a:xfrm>
          <a:prstGeom prst="rect">
            <a:avLst/>
          </a:prstGeom>
        </p:spPr>
        <p:txBody>
          <a:bodyPr vert="horz" wrap="square" lIns="86018" tIns="43009" rIns="86018" bIns="43009" numCol="1" anchor="b" anchorCtr="0" compatLnSpc="1">
            <a:prstTxWarp prst="textNoShape">
              <a:avLst/>
            </a:prstTxWarp>
          </a:bodyPr>
          <a:lstStyle>
            <a:lvl1pPr algn="r" eaLnBrk="1" hangingPunct="1">
              <a:defRPr sz="1100">
                <a:latin typeface="Calibri" panose="020F0502020204030204" pitchFamily="34" charset="0"/>
              </a:defRPr>
            </a:lvl1pPr>
          </a:lstStyle>
          <a:p>
            <a:pPr>
              <a:defRPr/>
            </a:pPr>
            <a:fld id="{5C572597-EB20-4570-9726-C696AD49E114}" type="slidenum">
              <a:rPr lang="da-DK" altLang="en-US"/>
              <a:pPr>
                <a:defRPr/>
              </a:pPr>
              <a:t>‹#›</a:t>
            </a:fld>
            <a:endParaRPr lang="da-DK"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C572597-EB20-4570-9726-C696AD49E114}" type="slidenum">
              <a:rPr lang="da-DK" altLang="en-US" smtClean="0"/>
              <a:pPr>
                <a:defRPr/>
              </a:pPr>
              <a:t>12</a:t>
            </a:fld>
            <a:endParaRPr lang="da-DK" altLang="en-US"/>
          </a:p>
        </p:txBody>
      </p:sp>
    </p:spTree>
    <p:extLst>
      <p:ext uri="{BB962C8B-B14F-4D97-AF65-F5344CB8AC3E}">
        <p14:creationId xmlns:p14="http://schemas.microsoft.com/office/powerpoint/2010/main" val="2010118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3E015B-3C69-47DD-BFF3-EC0A6C80AB1A}"/>
              </a:ext>
            </a:extLst>
          </p:cNvPr>
          <p:cNvSpPr/>
          <p:nvPr userDrawn="1"/>
        </p:nvSpPr>
        <p:spPr>
          <a:xfrm>
            <a:off x="0" y="0"/>
            <a:ext cx="12192000" cy="51117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dirty="0"/>
          </a:p>
        </p:txBody>
      </p:sp>
      <p:sp>
        <p:nvSpPr>
          <p:cNvPr id="5" name="Rectangle 4">
            <a:extLst>
              <a:ext uri="{FF2B5EF4-FFF2-40B4-BE49-F238E27FC236}">
                <a16:creationId xmlns:a16="http://schemas.microsoft.com/office/drawing/2014/main" id="{9C1007F1-B934-43A7-AF39-8C7FA0527441}"/>
              </a:ext>
            </a:extLst>
          </p:cNvPr>
          <p:cNvSpPr/>
          <p:nvPr userDrawn="1"/>
        </p:nvSpPr>
        <p:spPr>
          <a:xfrm>
            <a:off x="0" y="0"/>
            <a:ext cx="12192000" cy="511175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dirty="0"/>
          </a:p>
        </p:txBody>
      </p:sp>
      <p:pic>
        <p:nvPicPr>
          <p:cNvPr id="6" name="Picture 8" descr="CM_RGB_WEB_OL_large.png">
            <a:extLst>
              <a:ext uri="{FF2B5EF4-FFF2-40B4-BE49-F238E27FC236}">
                <a16:creationId xmlns:a16="http://schemas.microsoft.com/office/drawing/2014/main" id="{79060CF4-9CD4-43F7-A84F-3F34B6E74B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0967" y="5762626"/>
            <a:ext cx="96096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CB41183-3DFC-4CCF-BC9B-43C2E33137C5}"/>
              </a:ext>
            </a:extLst>
          </p:cNvPr>
          <p:cNvSpPr>
            <a:spLocks noChangeArrowheads="1"/>
          </p:cNvSpPr>
          <p:nvPr userDrawn="1"/>
        </p:nvSpPr>
        <p:spPr bwMode="auto">
          <a:xfrm>
            <a:off x="2078567" y="6142039"/>
            <a:ext cx="4334933" cy="122237"/>
          </a:xfrm>
          <a:prstGeom prst="rect">
            <a:avLst/>
          </a:prstGeom>
          <a:noFill/>
          <a:ln>
            <a:noFill/>
          </a:ln>
        </p:spPr>
        <p:txBody>
          <a:bodyPr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da-DK" altLang="en-US" sz="800" b="1">
                <a:solidFill>
                  <a:srgbClr val="414042"/>
                </a:solidFill>
              </a:rPr>
              <a:t>www.cookmedical.com</a:t>
            </a:r>
          </a:p>
        </p:txBody>
      </p:sp>
      <p:sp>
        <p:nvSpPr>
          <p:cNvPr id="8" name="Rectangle 7">
            <a:extLst>
              <a:ext uri="{FF2B5EF4-FFF2-40B4-BE49-F238E27FC236}">
                <a16:creationId xmlns:a16="http://schemas.microsoft.com/office/drawing/2014/main" id="{FA8E7594-FD18-4C19-8AFD-B8D0313803E3}"/>
              </a:ext>
            </a:extLst>
          </p:cNvPr>
          <p:cNvSpPr/>
          <p:nvPr userDrawn="1"/>
        </p:nvSpPr>
        <p:spPr>
          <a:xfrm>
            <a:off x="-23284" y="5111750"/>
            <a:ext cx="12238568" cy="215900"/>
          </a:xfrm>
          <a:prstGeom prst="rect">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dirty="0"/>
          </a:p>
        </p:txBody>
      </p:sp>
      <p:cxnSp>
        <p:nvCxnSpPr>
          <p:cNvPr id="9" name="Straight Connector 8">
            <a:extLst>
              <a:ext uri="{FF2B5EF4-FFF2-40B4-BE49-F238E27FC236}">
                <a16:creationId xmlns:a16="http://schemas.microsoft.com/office/drawing/2014/main" id="{372182A8-56BD-4E17-91F2-15D6F49EBF65}"/>
              </a:ext>
            </a:extLst>
          </p:cNvPr>
          <p:cNvCxnSpPr/>
          <p:nvPr userDrawn="1"/>
        </p:nvCxnSpPr>
        <p:spPr>
          <a:xfrm>
            <a:off x="956734" y="6367463"/>
            <a:ext cx="10274300" cy="0"/>
          </a:xfrm>
          <a:prstGeom prst="line">
            <a:avLst/>
          </a:prstGeom>
          <a:ln w="6350">
            <a:solidFill>
              <a:schemeClr val="bg2">
                <a:lumMod val="25000"/>
              </a:schemeClr>
            </a:solidFill>
            <a:tailEnd type="none" w="med"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60000" y="1374649"/>
            <a:ext cx="10272000" cy="1452563"/>
          </a:xfrm>
        </p:spPr>
        <p:txBody>
          <a:bodyPr anchor="t">
            <a:noAutofit/>
          </a:bodyPr>
          <a:lstStyle>
            <a:lvl1pPr algn="l">
              <a:lnSpc>
                <a:spcPts val="4600"/>
              </a:lnSpc>
              <a:defRPr sz="3200" b="1">
                <a:solidFill>
                  <a:srgbClr val="414042"/>
                </a:solidFill>
              </a:defRPr>
            </a:lvl1pPr>
          </a:lstStyle>
          <a:p>
            <a:r>
              <a:rPr lang="en-US"/>
              <a:t>Click to edit Master title style</a:t>
            </a:r>
            <a:endParaRPr lang="da-DK" dirty="0"/>
          </a:p>
        </p:txBody>
      </p:sp>
      <p:sp>
        <p:nvSpPr>
          <p:cNvPr id="3" name="Subtitle 2"/>
          <p:cNvSpPr>
            <a:spLocks noGrp="1"/>
          </p:cNvSpPr>
          <p:nvPr>
            <p:ph type="subTitle" idx="1"/>
          </p:nvPr>
        </p:nvSpPr>
        <p:spPr>
          <a:xfrm>
            <a:off x="960001" y="4021984"/>
            <a:ext cx="10272000" cy="894440"/>
          </a:xfrm>
        </p:spPr>
        <p:txBody>
          <a:bodyPr anchor="b">
            <a:noAutofit/>
          </a:bodyPr>
          <a:lstStyle>
            <a:lvl1pPr marL="0" indent="0" algn="l">
              <a:lnSpc>
                <a:spcPts val="2800"/>
              </a:lnSpc>
              <a:spcBef>
                <a:spcPts val="0"/>
              </a:spcBef>
              <a:buNone/>
              <a:defRPr sz="1800">
                <a:solidFill>
                  <a:srgbClr val="4140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a-DK" dirty="0"/>
          </a:p>
        </p:txBody>
      </p:sp>
    </p:spTree>
    <p:extLst>
      <p:ext uri="{BB962C8B-B14F-4D97-AF65-F5344CB8AC3E}">
        <p14:creationId xmlns:p14="http://schemas.microsoft.com/office/powerpoint/2010/main" val="39300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9149" y="517963"/>
            <a:ext cx="9460383" cy="899677"/>
          </a:xfrm>
          <a:prstGeom prst="rect">
            <a:avLst/>
          </a:prstGeom>
        </p:spPr>
        <p:txBody>
          <a:bodyPr anchor="b"/>
          <a:lstStyle>
            <a:lvl1pPr algn="l">
              <a:lnSpc>
                <a:spcPct val="90000"/>
              </a:lnSpc>
              <a:defRPr sz="2400" b="1" i="0">
                <a:latin typeface="Avenir" panose="02000503020000020003" pitchFamily="2" charset="0"/>
                <a:ea typeface="Avenir" panose="02000503020000020003" pitchFamily="2" charset="0"/>
                <a:cs typeface="Avenir" panose="02000503020000020003" pitchFamily="2" charset="0"/>
              </a:defRPr>
            </a:lvl1pPr>
          </a:lstStyle>
          <a:p>
            <a:br>
              <a:rPr lang="en-US"/>
            </a:br>
            <a:r>
              <a:rPr lang="en-US"/>
              <a:t>Slide Title</a:t>
            </a:r>
            <a:br>
              <a:rPr lang="en-US"/>
            </a:br>
            <a:r>
              <a:rPr lang="en-US"/>
              <a:t>2 Lines Optional</a:t>
            </a:r>
          </a:p>
        </p:txBody>
      </p:sp>
      <p:sp>
        <p:nvSpPr>
          <p:cNvPr id="3" name="Content Placeholder 2"/>
          <p:cNvSpPr>
            <a:spLocks noGrp="1"/>
          </p:cNvSpPr>
          <p:nvPr>
            <p:ph idx="1" hasCustomPrompt="1"/>
          </p:nvPr>
        </p:nvSpPr>
        <p:spPr>
          <a:xfrm>
            <a:off x="1151515" y="1637549"/>
            <a:ext cx="10432879" cy="3801040"/>
          </a:xfrm>
          <a:prstGeom prst="rect">
            <a:avLst/>
          </a:prstGeom>
        </p:spPr>
        <p:txBody>
          <a:bodyPr/>
          <a:lstStyle>
            <a:lvl1pPr marL="231770" indent="-231770">
              <a:defRPr sz="2400" b="0" i="0">
                <a:latin typeface="Avenir" panose="02000503020000020003" pitchFamily="2" charset="0"/>
                <a:ea typeface="Avenir" panose="02000503020000020003" pitchFamily="2" charset="0"/>
                <a:cs typeface="Avenir" panose="02000503020000020003" pitchFamily="2" charset="0"/>
              </a:defRPr>
            </a:lvl1pPr>
            <a:lvl2pPr marL="687371" indent="-284156">
              <a:defRPr sz="2400" b="0" i="0">
                <a:latin typeface="Avenir" panose="02000503020000020003" pitchFamily="2" charset="0"/>
                <a:ea typeface="Avenir" panose="02000503020000020003" pitchFamily="2" charset="0"/>
                <a:cs typeface="Avenir" panose="02000503020000020003" pitchFamily="2" charset="0"/>
              </a:defRPr>
            </a:lvl2pPr>
            <a:lvl3pPr>
              <a:defRPr sz="1800" b="0" i="0">
                <a:latin typeface="Avenir" panose="02000503020000020003" pitchFamily="2" charset="0"/>
                <a:ea typeface="Avenir" panose="02000503020000020003" pitchFamily="2" charset="0"/>
                <a:cs typeface="Avenir" panose="02000503020000020003" pitchFamily="2" charset="0"/>
              </a:defRPr>
            </a:lvl3pPr>
            <a:lvl4pPr>
              <a:defRPr sz="1800" b="0" i="0">
                <a:latin typeface="Avenir" panose="02000503020000020003" pitchFamily="2" charset="0"/>
                <a:ea typeface="Avenir" panose="02000503020000020003" pitchFamily="2" charset="0"/>
                <a:cs typeface="Avenir" panose="02000503020000020003" pitchFamily="2" charset="0"/>
              </a:defRPr>
            </a:lvl4pPr>
            <a:lvl5pPr>
              <a:defRPr sz="1800" b="0" i="0">
                <a:latin typeface="Avenir" panose="02000503020000020003" pitchFamily="2" charset="0"/>
                <a:ea typeface="Avenir" panose="02000503020000020003" pitchFamily="2" charset="0"/>
                <a:cs typeface="Avenir" panose="02000503020000020003" pitchFamily="2"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245726" y="6260491"/>
            <a:ext cx="526300" cy="195799"/>
          </a:xfrm>
          <a:prstGeom prst="rect">
            <a:avLst/>
          </a:prstGeom>
        </p:spPr>
        <p:txBody>
          <a:bodyPr/>
          <a:lstStyle/>
          <a:p>
            <a:fld id="{D0AEA5B6-79C9-9C4C-88BE-60314A1C6286}" type="slidenum">
              <a:rPr lang="en-US" smtClean="0"/>
              <a:t>‹#›</a:t>
            </a:fld>
            <a:endParaRPr lang="en-US"/>
          </a:p>
        </p:txBody>
      </p:sp>
      <p:sp>
        <p:nvSpPr>
          <p:cNvPr id="9" name="Slide Number Placeholder 5"/>
          <p:cNvSpPr txBox="1">
            <a:spLocks/>
          </p:cNvSpPr>
          <p:nvPr userDrawn="1"/>
        </p:nvSpPr>
        <p:spPr>
          <a:xfrm>
            <a:off x="11245726" y="6260491"/>
            <a:ext cx="526300" cy="195799"/>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AEA5B6-79C9-9C4C-88BE-60314A1C6286}" type="slidenum">
              <a:rPr lang="en-US" sz="900" smtClean="0"/>
              <a:pPr/>
              <a:t>‹#›</a:t>
            </a:fld>
            <a:endParaRPr lang="en-US" sz="900"/>
          </a:p>
        </p:txBody>
      </p:sp>
      <p:cxnSp>
        <p:nvCxnSpPr>
          <p:cNvPr id="13" name="Straight Connector 12"/>
          <p:cNvCxnSpPr/>
          <p:nvPr userDrawn="1"/>
        </p:nvCxnSpPr>
        <p:spPr>
          <a:xfrm>
            <a:off x="939776" y="1489536"/>
            <a:ext cx="1201792" cy="0"/>
          </a:xfrm>
          <a:prstGeom prst="line">
            <a:avLst/>
          </a:prstGeom>
          <a:noFill/>
          <a:ln w="19050" cap="flat" cmpd="sng" algn="ctr">
            <a:solidFill>
              <a:srgbClr val="6BA3C2"/>
            </a:solidFill>
            <a:prstDash val="solid"/>
            <a:tailEnd type="none" w="med" len="lg"/>
          </a:ln>
          <a:effectLst/>
        </p:spPr>
      </p:cxnSp>
      <p:sp>
        <p:nvSpPr>
          <p:cNvPr id="7" name="Rectangle 6"/>
          <p:cNvSpPr/>
          <p:nvPr userDrawn="1"/>
        </p:nvSpPr>
        <p:spPr>
          <a:xfrm>
            <a:off x="0" y="6163513"/>
            <a:ext cx="12192000" cy="732119"/>
          </a:xfrm>
          <a:prstGeom prst="rect">
            <a:avLst/>
          </a:prstGeom>
          <a:solidFill>
            <a:srgbClr val="6BA3C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2"/>
          <a:stretch>
            <a:fillRect/>
          </a:stretch>
        </p:blipFill>
        <p:spPr>
          <a:xfrm>
            <a:off x="932376" y="5626418"/>
            <a:ext cx="1208537" cy="795867"/>
          </a:xfrm>
          <a:prstGeom prst="rect">
            <a:avLst/>
          </a:prstGeom>
        </p:spPr>
      </p:pic>
      <p:sp>
        <p:nvSpPr>
          <p:cNvPr id="10" name="TextBox 9">
            <a:extLst>
              <a:ext uri="{FF2B5EF4-FFF2-40B4-BE49-F238E27FC236}">
                <a16:creationId xmlns:a16="http://schemas.microsoft.com/office/drawing/2014/main" id="{466FED4D-5B9B-0943-B037-351CE9F80AAF}"/>
              </a:ext>
            </a:extLst>
          </p:cNvPr>
          <p:cNvSpPr txBox="1"/>
          <p:nvPr userDrawn="1"/>
        </p:nvSpPr>
        <p:spPr>
          <a:xfrm>
            <a:off x="7647593" y="6570742"/>
            <a:ext cx="2808782" cy="215444"/>
          </a:xfrm>
          <a:prstGeom prst="rect">
            <a:avLst/>
          </a:prstGeom>
          <a:noFill/>
        </p:spPr>
        <p:txBody>
          <a:bodyPr wrap="none" rtlCol="0">
            <a:spAutoFit/>
          </a:bodyPr>
          <a:lstStyle/>
          <a:p>
            <a:r>
              <a:rPr lang="en-US" sz="800">
                <a:latin typeface="Avenir" panose="02000503020000020003" pitchFamily="2" charset="0"/>
              </a:rPr>
              <a:t>COMPANY CONFIDENTIAL. DO NOT COPY. DO NOT DISTRIBUTE.</a:t>
            </a:r>
          </a:p>
        </p:txBody>
      </p:sp>
      <p:sp>
        <p:nvSpPr>
          <p:cNvPr id="11" name="Slide Number Placeholder 3">
            <a:extLst>
              <a:ext uri="{FF2B5EF4-FFF2-40B4-BE49-F238E27FC236}">
                <a16:creationId xmlns:a16="http://schemas.microsoft.com/office/drawing/2014/main" id="{6EC78D00-5930-9B42-9F56-06176A13CD64}"/>
              </a:ext>
            </a:extLst>
          </p:cNvPr>
          <p:cNvSpPr txBox="1">
            <a:spLocks/>
          </p:cNvSpPr>
          <p:nvPr userDrawn="1"/>
        </p:nvSpPr>
        <p:spPr>
          <a:xfrm>
            <a:off x="83069" y="6565392"/>
            <a:ext cx="2493819" cy="292608"/>
          </a:xfrm>
          <a:prstGeom prst="rect">
            <a:avLst/>
          </a:prstGeom>
        </p:spPr>
        <p:txBody>
          <a:bodyPr/>
          <a:lstStyle>
            <a:defPPr>
              <a:defRPr lang="en-US"/>
            </a:defPPr>
            <a:lvl1pPr marL="0" algn="l" defTabSz="457200" rtl="0" eaLnBrk="1" latinLnBrk="0" hangingPunct="1">
              <a:defRPr sz="800" kern="1200">
                <a:solidFill>
                  <a:schemeClr val="tx1"/>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3119110-F6B2-954A-A748-E1707D22B648}" type="slidenum">
              <a:rPr lang="en-US" sz="800" smtClean="0"/>
              <a:pPr/>
              <a:t>‹#›</a:t>
            </a:fld>
            <a:endParaRPr lang="en-US" sz="800"/>
          </a:p>
        </p:txBody>
      </p:sp>
    </p:spTree>
    <p:extLst>
      <p:ext uri="{BB962C8B-B14F-4D97-AF65-F5344CB8AC3E}">
        <p14:creationId xmlns:p14="http://schemas.microsoft.com/office/powerpoint/2010/main" val="3464441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agraph">
    <p:spTree>
      <p:nvGrpSpPr>
        <p:cNvPr id="1" name=""/>
        <p:cNvGrpSpPr/>
        <p:nvPr/>
      </p:nvGrpSpPr>
      <p:grpSpPr>
        <a:xfrm>
          <a:off x="0" y="0"/>
          <a:ext cx="0" cy="0"/>
          <a:chOff x="0" y="0"/>
          <a:chExt cx="0" cy="0"/>
        </a:xfrm>
      </p:grpSpPr>
      <p:sp>
        <p:nvSpPr>
          <p:cNvPr id="10" name="Rectangle 9"/>
          <p:cNvSpPr/>
          <p:nvPr userDrawn="1"/>
        </p:nvSpPr>
        <p:spPr>
          <a:xfrm>
            <a:off x="0" y="6163513"/>
            <a:ext cx="12192000" cy="732119"/>
          </a:xfrm>
          <a:prstGeom prst="rect">
            <a:avLst/>
          </a:prstGeom>
          <a:solidFill>
            <a:srgbClr val="6BA3C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a:stretch>
            <a:fillRect/>
          </a:stretch>
        </p:blipFill>
        <p:spPr>
          <a:xfrm>
            <a:off x="932376" y="5626418"/>
            <a:ext cx="1208537" cy="795867"/>
          </a:xfrm>
          <a:prstGeom prst="rect">
            <a:avLst/>
          </a:prstGeom>
        </p:spPr>
      </p:pic>
      <p:sp>
        <p:nvSpPr>
          <p:cNvPr id="7" name="TextBox 6">
            <a:extLst>
              <a:ext uri="{FF2B5EF4-FFF2-40B4-BE49-F238E27FC236}">
                <a16:creationId xmlns:a16="http://schemas.microsoft.com/office/drawing/2014/main" id="{5ABF2876-806C-A544-94E6-C0C3EE683AD1}"/>
              </a:ext>
            </a:extLst>
          </p:cNvPr>
          <p:cNvSpPr txBox="1"/>
          <p:nvPr userDrawn="1"/>
        </p:nvSpPr>
        <p:spPr>
          <a:xfrm>
            <a:off x="7647593" y="6570742"/>
            <a:ext cx="2808782" cy="215444"/>
          </a:xfrm>
          <a:prstGeom prst="rect">
            <a:avLst/>
          </a:prstGeom>
          <a:noFill/>
        </p:spPr>
        <p:txBody>
          <a:bodyPr wrap="none" rtlCol="0">
            <a:spAutoFit/>
          </a:bodyPr>
          <a:lstStyle/>
          <a:p>
            <a:r>
              <a:rPr lang="en-US" sz="800">
                <a:latin typeface="Avenir" panose="02000503020000020003" pitchFamily="2" charset="0"/>
              </a:rPr>
              <a:t>COMPANY CONFIDENTIAL. DO NOT COPY. DO NOT DISTRIBUTE.</a:t>
            </a:r>
          </a:p>
        </p:txBody>
      </p:sp>
      <p:sp>
        <p:nvSpPr>
          <p:cNvPr id="12" name="Title 1">
            <a:extLst>
              <a:ext uri="{FF2B5EF4-FFF2-40B4-BE49-F238E27FC236}">
                <a16:creationId xmlns:a16="http://schemas.microsoft.com/office/drawing/2014/main" id="{2AE95670-A1F9-4E4C-BD9C-C91A49674A7B}"/>
              </a:ext>
            </a:extLst>
          </p:cNvPr>
          <p:cNvSpPr>
            <a:spLocks noGrp="1"/>
          </p:cNvSpPr>
          <p:nvPr>
            <p:ph type="title" hasCustomPrompt="1"/>
          </p:nvPr>
        </p:nvSpPr>
        <p:spPr>
          <a:xfrm>
            <a:off x="819149" y="517963"/>
            <a:ext cx="9460383" cy="899677"/>
          </a:xfrm>
          <a:prstGeom prst="rect">
            <a:avLst/>
          </a:prstGeom>
        </p:spPr>
        <p:txBody>
          <a:bodyPr anchor="b"/>
          <a:lstStyle>
            <a:lvl1pPr algn="l">
              <a:lnSpc>
                <a:spcPct val="90000"/>
              </a:lnSpc>
              <a:defRPr sz="2400" b="1" i="0">
                <a:latin typeface="Avenir" panose="02000503020000020003" pitchFamily="2" charset="0"/>
                <a:ea typeface="Avenir" panose="02000503020000020003" pitchFamily="2" charset="0"/>
                <a:cs typeface="Avenir" panose="02000503020000020003" pitchFamily="2" charset="0"/>
              </a:defRPr>
            </a:lvl1pPr>
          </a:lstStyle>
          <a:p>
            <a:br>
              <a:rPr lang="en-US"/>
            </a:br>
            <a:r>
              <a:rPr lang="en-US"/>
              <a:t>Slide Title</a:t>
            </a:r>
            <a:br>
              <a:rPr lang="en-US"/>
            </a:br>
            <a:r>
              <a:rPr lang="en-US"/>
              <a:t>2 Lines Optional</a:t>
            </a:r>
          </a:p>
        </p:txBody>
      </p:sp>
      <p:cxnSp>
        <p:nvCxnSpPr>
          <p:cNvPr id="13" name="Straight Connector 12">
            <a:extLst>
              <a:ext uri="{FF2B5EF4-FFF2-40B4-BE49-F238E27FC236}">
                <a16:creationId xmlns:a16="http://schemas.microsoft.com/office/drawing/2014/main" id="{6AE4F47E-F8D8-E143-A7E7-02FC77D12767}"/>
              </a:ext>
            </a:extLst>
          </p:cNvPr>
          <p:cNvCxnSpPr/>
          <p:nvPr userDrawn="1"/>
        </p:nvCxnSpPr>
        <p:spPr>
          <a:xfrm>
            <a:off x="939776" y="1489536"/>
            <a:ext cx="1201792" cy="0"/>
          </a:xfrm>
          <a:prstGeom prst="line">
            <a:avLst/>
          </a:prstGeom>
          <a:noFill/>
          <a:ln w="19050" cap="flat" cmpd="sng" algn="ctr">
            <a:solidFill>
              <a:srgbClr val="6BA3C2"/>
            </a:solidFill>
            <a:prstDash val="solid"/>
            <a:tailEnd type="none" w="med" len="lg"/>
          </a:ln>
          <a:effectLst/>
        </p:spPr>
      </p:cxnSp>
      <p:sp>
        <p:nvSpPr>
          <p:cNvPr id="14" name="Content Placeholder 2">
            <a:extLst>
              <a:ext uri="{FF2B5EF4-FFF2-40B4-BE49-F238E27FC236}">
                <a16:creationId xmlns:a16="http://schemas.microsoft.com/office/drawing/2014/main" id="{C23150FA-A7C4-CE4F-ACEB-844349493138}"/>
              </a:ext>
            </a:extLst>
          </p:cNvPr>
          <p:cNvSpPr>
            <a:spLocks noGrp="1"/>
          </p:cNvSpPr>
          <p:nvPr>
            <p:ph idx="1" hasCustomPrompt="1"/>
          </p:nvPr>
        </p:nvSpPr>
        <p:spPr>
          <a:xfrm>
            <a:off x="1151515" y="1637549"/>
            <a:ext cx="10432879" cy="3801040"/>
          </a:xfrm>
          <a:prstGeom prst="rect">
            <a:avLst/>
          </a:prstGeom>
        </p:spPr>
        <p:txBody>
          <a:bodyPr/>
          <a:lstStyle>
            <a:lvl1pPr marL="0" indent="0">
              <a:buNone/>
              <a:defRPr sz="2400" b="0" i="0">
                <a:latin typeface="Avenir" panose="02000503020000020003" pitchFamily="2" charset="0"/>
                <a:ea typeface="Avenir" panose="02000503020000020003" pitchFamily="2" charset="0"/>
                <a:cs typeface="Avenir" panose="02000503020000020003" pitchFamily="2" charset="0"/>
              </a:defRPr>
            </a:lvl1pPr>
            <a:lvl2pPr marL="687371" indent="-284156">
              <a:defRPr sz="2400" b="0" i="0">
                <a:latin typeface="Avenir" panose="02000503020000020003" pitchFamily="2" charset="0"/>
                <a:ea typeface="Avenir" panose="02000503020000020003" pitchFamily="2" charset="0"/>
                <a:cs typeface="Avenir" panose="02000503020000020003" pitchFamily="2" charset="0"/>
              </a:defRPr>
            </a:lvl2pPr>
            <a:lvl3pPr>
              <a:defRPr sz="1800" b="0" i="0">
                <a:latin typeface="Avenir" panose="02000503020000020003" pitchFamily="2" charset="0"/>
                <a:ea typeface="Avenir" panose="02000503020000020003" pitchFamily="2" charset="0"/>
                <a:cs typeface="Avenir" panose="02000503020000020003" pitchFamily="2" charset="0"/>
              </a:defRPr>
            </a:lvl3pPr>
            <a:lvl4pPr>
              <a:defRPr sz="1800" b="0" i="0">
                <a:latin typeface="Avenir" panose="02000503020000020003" pitchFamily="2" charset="0"/>
                <a:ea typeface="Avenir" panose="02000503020000020003" pitchFamily="2" charset="0"/>
                <a:cs typeface="Avenir" panose="02000503020000020003" pitchFamily="2" charset="0"/>
              </a:defRPr>
            </a:lvl4pPr>
            <a:lvl5pPr>
              <a:defRPr sz="1800" b="0" i="0">
                <a:latin typeface="Avenir" panose="02000503020000020003" pitchFamily="2" charset="0"/>
                <a:ea typeface="Avenir" panose="02000503020000020003" pitchFamily="2" charset="0"/>
                <a:cs typeface="Avenir" panose="02000503020000020003" pitchFamily="2" charset="0"/>
              </a:defRPr>
            </a:lvl5pPr>
          </a:lstStyle>
          <a:p>
            <a:pPr lvl="0"/>
            <a:r>
              <a:rPr lang="en-US"/>
              <a:t>Brief paragraph</a:t>
            </a:r>
          </a:p>
        </p:txBody>
      </p:sp>
      <p:sp>
        <p:nvSpPr>
          <p:cNvPr id="15" name="Slide Number Placeholder 3">
            <a:extLst>
              <a:ext uri="{FF2B5EF4-FFF2-40B4-BE49-F238E27FC236}">
                <a16:creationId xmlns:a16="http://schemas.microsoft.com/office/drawing/2014/main" id="{DC0FE005-5A33-6F48-97CA-F111B440F9FB}"/>
              </a:ext>
            </a:extLst>
          </p:cNvPr>
          <p:cNvSpPr txBox="1">
            <a:spLocks/>
          </p:cNvSpPr>
          <p:nvPr userDrawn="1"/>
        </p:nvSpPr>
        <p:spPr>
          <a:xfrm>
            <a:off x="83069" y="6565392"/>
            <a:ext cx="2493819" cy="292608"/>
          </a:xfrm>
          <a:prstGeom prst="rect">
            <a:avLst/>
          </a:prstGeom>
        </p:spPr>
        <p:txBody>
          <a:bodyPr/>
          <a:lstStyle>
            <a:defPPr>
              <a:defRPr lang="en-US"/>
            </a:defPPr>
            <a:lvl1pPr marL="0" algn="l" defTabSz="457200" rtl="0" eaLnBrk="1" latinLnBrk="0" hangingPunct="1">
              <a:defRPr sz="800" kern="1200">
                <a:solidFill>
                  <a:schemeClr val="tx1"/>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3119110-F6B2-954A-A748-E1707D22B648}" type="slidenum">
              <a:rPr lang="en-US" sz="800" smtClean="0"/>
              <a:pPr/>
              <a:t>‹#›</a:t>
            </a:fld>
            <a:endParaRPr lang="en-US" sz="800"/>
          </a:p>
        </p:txBody>
      </p:sp>
    </p:spTree>
    <p:extLst>
      <p:ext uri="{BB962C8B-B14F-4D97-AF65-F5344CB8AC3E}">
        <p14:creationId xmlns:p14="http://schemas.microsoft.com/office/powerpoint/2010/main" val="1331519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2"/>
            <a:ext cx="7315200" cy="566739"/>
          </a:xfrm>
          <a:prstGeom prst="rect">
            <a:avLst/>
          </a:prstGeom>
        </p:spPr>
        <p:txBody>
          <a:bodyPr anchor="b"/>
          <a:lstStyle>
            <a:lvl1pPr algn="l">
              <a:defRPr sz="2000" b="1">
                <a:latin typeface="Avenir" panose="02000503020000020003" pitchFamily="2" charset="0"/>
              </a:defRPr>
            </a:lvl1pPr>
          </a:lstStyle>
          <a:p>
            <a:r>
              <a:rPr lang="en-US"/>
              <a:t>Caption</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Avenir" panose="02000503020000020003" pitchFamily="2"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389717" y="5367340"/>
            <a:ext cx="7315200" cy="804863"/>
          </a:xfrm>
          <a:prstGeom prst="rect">
            <a:avLst/>
          </a:prstGeom>
        </p:spPr>
        <p:txBody>
          <a:bodyPr/>
          <a:lstStyle>
            <a:lvl1pPr marL="0" indent="0">
              <a:buNone/>
              <a:defRPr sz="1400">
                <a:latin typeface="Avenir" panose="02000503020000020003" pitchFamily="2" charset="0"/>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Description</a:t>
            </a:r>
          </a:p>
        </p:txBody>
      </p:sp>
      <p:sp>
        <p:nvSpPr>
          <p:cNvPr id="5" name="Date Placeholder 4"/>
          <p:cNvSpPr>
            <a:spLocks noGrp="1"/>
          </p:cNvSpPr>
          <p:nvPr>
            <p:ph type="dt" sz="half" idx="10"/>
          </p:nvPr>
        </p:nvSpPr>
        <p:spPr>
          <a:xfrm>
            <a:off x="609600" y="6356353"/>
            <a:ext cx="2844800" cy="365125"/>
          </a:xfrm>
          <a:prstGeom prst="rect">
            <a:avLst/>
          </a:prstGeom>
        </p:spPr>
        <p:txBody>
          <a:bodyPr/>
          <a:lstStyle>
            <a:lvl1pPr>
              <a:defRPr>
                <a:latin typeface="Avenir" panose="02000503020000020003" pitchFamily="2" charset="0"/>
              </a:defRPr>
            </a:lvl1pPr>
          </a:lstStyle>
          <a:p>
            <a:fld id="{79668E7E-31F1-AF43-9746-2820B1427CFC}" type="datetime6">
              <a:rPr lang="en-US" smtClean="0"/>
              <a:t>February 24</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latin typeface="Avenir" panose="02000503020000020003" pitchFamily="2" charset="0"/>
              </a:defRPr>
            </a:lvl1pPr>
          </a:lstStyle>
          <a:p>
            <a:endParaRPr lang="en-US"/>
          </a:p>
        </p:txBody>
      </p:sp>
      <p:sp>
        <p:nvSpPr>
          <p:cNvPr id="7" name="Slide Number Placeholder 6"/>
          <p:cNvSpPr>
            <a:spLocks noGrp="1"/>
          </p:cNvSpPr>
          <p:nvPr>
            <p:ph type="sldNum" sz="quarter" idx="12"/>
          </p:nvPr>
        </p:nvSpPr>
        <p:spPr>
          <a:xfrm>
            <a:off x="11245726" y="6260491"/>
            <a:ext cx="526300" cy="195799"/>
          </a:xfrm>
          <a:prstGeom prst="rect">
            <a:avLst/>
          </a:prstGeom>
        </p:spPr>
        <p:txBody>
          <a:bodyPr/>
          <a:lstStyle>
            <a:lvl1pPr>
              <a:defRPr>
                <a:latin typeface="Avenir" panose="02000503020000020003" pitchFamily="2" charset="0"/>
              </a:defRPr>
            </a:lvl1pPr>
          </a:lstStyle>
          <a:p>
            <a:fld id="{D0AEA5B6-79C9-9C4C-88BE-60314A1C6286}" type="slidenum">
              <a:rPr lang="en-US" smtClean="0"/>
              <a:pPr/>
              <a:t>‹#›</a:t>
            </a:fld>
            <a:endParaRPr lang="en-US"/>
          </a:p>
        </p:txBody>
      </p:sp>
      <p:sp>
        <p:nvSpPr>
          <p:cNvPr id="8" name="Rectangle 7"/>
          <p:cNvSpPr/>
          <p:nvPr userDrawn="1"/>
        </p:nvSpPr>
        <p:spPr>
          <a:xfrm>
            <a:off x="0" y="6163513"/>
            <a:ext cx="12192000" cy="732119"/>
          </a:xfrm>
          <a:prstGeom prst="rect">
            <a:avLst/>
          </a:prstGeom>
          <a:solidFill>
            <a:srgbClr val="6BA3C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venir" panose="02000503020000020003" pitchFamily="2" charset="0"/>
            </a:endParaRPr>
          </a:p>
        </p:txBody>
      </p:sp>
      <p:pic>
        <p:nvPicPr>
          <p:cNvPr id="9" name="Picture 8"/>
          <p:cNvPicPr>
            <a:picLocks noChangeAspect="1"/>
          </p:cNvPicPr>
          <p:nvPr userDrawn="1"/>
        </p:nvPicPr>
        <p:blipFill>
          <a:blip r:embed="rId2"/>
          <a:stretch>
            <a:fillRect/>
          </a:stretch>
        </p:blipFill>
        <p:spPr>
          <a:xfrm>
            <a:off x="932376" y="5626418"/>
            <a:ext cx="1208537" cy="795867"/>
          </a:xfrm>
          <a:prstGeom prst="rect">
            <a:avLst/>
          </a:prstGeom>
        </p:spPr>
      </p:pic>
      <p:sp>
        <p:nvSpPr>
          <p:cNvPr id="11" name="TextBox 10">
            <a:extLst>
              <a:ext uri="{FF2B5EF4-FFF2-40B4-BE49-F238E27FC236}">
                <a16:creationId xmlns:a16="http://schemas.microsoft.com/office/drawing/2014/main" id="{78A7490D-0B9B-6043-AD97-9DE6EE5E3994}"/>
              </a:ext>
            </a:extLst>
          </p:cNvPr>
          <p:cNvSpPr txBox="1"/>
          <p:nvPr userDrawn="1"/>
        </p:nvSpPr>
        <p:spPr>
          <a:xfrm>
            <a:off x="7647593" y="6570742"/>
            <a:ext cx="2808782" cy="215444"/>
          </a:xfrm>
          <a:prstGeom prst="rect">
            <a:avLst/>
          </a:prstGeom>
          <a:noFill/>
        </p:spPr>
        <p:txBody>
          <a:bodyPr wrap="none" rtlCol="0">
            <a:spAutoFit/>
          </a:bodyPr>
          <a:lstStyle/>
          <a:p>
            <a:r>
              <a:rPr lang="en-US" sz="800">
                <a:latin typeface="Avenir" panose="02000503020000020003" pitchFamily="2" charset="0"/>
              </a:rPr>
              <a:t>COMPANY CONFIDENTIAL. DO NOT COPY. DO NOT DISTRIBUTE.</a:t>
            </a:r>
          </a:p>
        </p:txBody>
      </p:sp>
      <p:sp>
        <p:nvSpPr>
          <p:cNvPr id="12" name="Slide Number Placeholder 3">
            <a:extLst>
              <a:ext uri="{FF2B5EF4-FFF2-40B4-BE49-F238E27FC236}">
                <a16:creationId xmlns:a16="http://schemas.microsoft.com/office/drawing/2014/main" id="{27E84949-0D3B-2843-BA2C-DEC92ADE0BDB}"/>
              </a:ext>
            </a:extLst>
          </p:cNvPr>
          <p:cNvSpPr txBox="1">
            <a:spLocks/>
          </p:cNvSpPr>
          <p:nvPr userDrawn="1"/>
        </p:nvSpPr>
        <p:spPr>
          <a:xfrm>
            <a:off x="83069" y="6565392"/>
            <a:ext cx="2493819" cy="292608"/>
          </a:xfrm>
          <a:prstGeom prst="rect">
            <a:avLst/>
          </a:prstGeom>
        </p:spPr>
        <p:txBody>
          <a:bodyPr/>
          <a:lstStyle>
            <a:defPPr>
              <a:defRPr lang="en-US"/>
            </a:defPPr>
            <a:lvl1pPr marL="0" algn="l" defTabSz="457200" rtl="0" eaLnBrk="1" latinLnBrk="0" hangingPunct="1">
              <a:defRPr sz="800" kern="1200">
                <a:solidFill>
                  <a:schemeClr val="tx1"/>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3119110-F6B2-954A-A748-E1707D22B648}" type="slidenum">
              <a:rPr lang="en-US" sz="800" smtClean="0"/>
              <a:pPr/>
              <a:t>‹#›</a:t>
            </a:fld>
            <a:endParaRPr lang="en-US" sz="800"/>
          </a:p>
        </p:txBody>
      </p:sp>
    </p:spTree>
    <p:extLst>
      <p:ext uri="{BB962C8B-B14F-4D97-AF65-F5344CB8AC3E}">
        <p14:creationId xmlns:p14="http://schemas.microsoft.com/office/powerpoint/2010/main" val="150394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0">
    <p:spTree>
      <p:nvGrpSpPr>
        <p:cNvPr id="1" name=""/>
        <p:cNvGrpSpPr/>
        <p:nvPr/>
      </p:nvGrpSpPr>
      <p:grpSpPr>
        <a:xfrm>
          <a:off x="0" y="0"/>
          <a:ext cx="0" cy="0"/>
          <a:chOff x="0" y="0"/>
          <a:chExt cx="0" cy="0"/>
        </a:xfrm>
      </p:grpSpPr>
      <p:sp>
        <p:nvSpPr>
          <p:cNvPr id="10" name="Rectangle 9"/>
          <p:cNvSpPr/>
          <p:nvPr userDrawn="1"/>
        </p:nvSpPr>
        <p:spPr>
          <a:xfrm>
            <a:off x="0" y="6163513"/>
            <a:ext cx="12192000" cy="732119"/>
          </a:xfrm>
          <a:prstGeom prst="rect">
            <a:avLst/>
          </a:prstGeom>
          <a:solidFill>
            <a:srgbClr val="6BA3C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a:stretch>
            <a:fillRect/>
          </a:stretch>
        </p:blipFill>
        <p:spPr>
          <a:xfrm>
            <a:off x="932376" y="5626418"/>
            <a:ext cx="1208537" cy="795867"/>
          </a:xfrm>
          <a:prstGeom prst="rect">
            <a:avLst/>
          </a:prstGeom>
        </p:spPr>
      </p:pic>
      <p:sp>
        <p:nvSpPr>
          <p:cNvPr id="5" name="TextBox 4">
            <a:extLst>
              <a:ext uri="{FF2B5EF4-FFF2-40B4-BE49-F238E27FC236}">
                <a16:creationId xmlns:a16="http://schemas.microsoft.com/office/drawing/2014/main" id="{B11C2552-A8CB-6249-B78F-A4DF46690527}"/>
              </a:ext>
            </a:extLst>
          </p:cNvPr>
          <p:cNvSpPr txBox="1"/>
          <p:nvPr userDrawn="1"/>
        </p:nvSpPr>
        <p:spPr>
          <a:xfrm>
            <a:off x="7647593" y="6570742"/>
            <a:ext cx="2808782" cy="215444"/>
          </a:xfrm>
          <a:prstGeom prst="rect">
            <a:avLst/>
          </a:prstGeom>
          <a:noFill/>
        </p:spPr>
        <p:txBody>
          <a:bodyPr wrap="none" rtlCol="0">
            <a:spAutoFit/>
          </a:bodyPr>
          <a:lstStyle/>
          <a:p>
            <a:r>
              <a:rPr lang="en-US" sz="800">
                <a:latin typeface="Avenir" panose="02000503020000020003" pitchFamily="2" charset="0"/>
              </a:rPr>
              <a:t>COMPANY CONFIDENTIAL. DO NOT COPY. DO NOT DISTRIBUTE.</a:t>
            </a:r>
          </a:p>
        </p:txBody>
      </p:sp>
      <p:sp>
        <p:nvSpPr>
          <p:cNvPr id="6" name="Slide Number Placeholder 3">
            <a:extLst>
              <a:ext uri="{FF2B5EF4-FFF2-40B4-BE49-F238E27FC236}">
                <a16:creationId xmlns:a16="http://schemas.microsoft.com/office/drawing/2014/main" id="{23ADFEA7-28D5-9744-BFB3-0CD3788A95EF}"/>
              </a:ext>
            </a:extLst>
          </p:cNvPr>
          <p:cNvSpPr txBox="1">
            <a:spLocks/>
          </p:cNvSpPr>
          <p:nvPr userDrawn="1"/>
        </p:nvSpPr>
        <p:spPr>
          <a:xfrm>
            <a:off x="83069" y="6565392"/>
            <a:ext cx="2493819" cy="292608"/>
          </a:xfrm>
          <a:prstGeom prst="rect">
            <a:avLst/>
          </a:prstGeom>
        </p:spPr>
        <p:txBody>
          <a:bodyPr/>
          <a:lstStyle>
            <a:defPPr>
              <a:defRPr lang="en-US"/>
            </a:defPPr>
            <a:lvl1pPr marL="0" algn="l" defTabSz="457200" rtl="0" eaLnBrk="1" latinLnBrk="0" hangingPunct="1">
              <a:defRPr sz="800" kern="1200">
                <a:solidFill>
                  <a:schemeClr val="tx1"/>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3119110-F6B2-954A-A748-E1707D22B648}" type="slidenum">
              <a:rPr lang="en-US" sz="800" smtClean="0"/>
              <a:pPr/>
              <a:t>‹#›</a:t>
            </a:fld>
            <a:endParaRPr lang="en-US" sz="800"/>
          </a:p>
        </p:txBody>
      </p:sp>
      <p:cxnSp>
        <p:nvCxnSpPr>
          <p:cNvPr id="7" name="Straight Connector 6">
            <a:extLst>
              <a:ext uri="{FF2B5EF4-FFF2-40B4-BE49-F238E27FC236}">
                <a16:creationId xmlns:a16="http://schemas.microsoft.com/office/drawing/2014/main" id="{6F011073-B998-0345-8F65-6AA0B22568FE}"/>
              </a:ext>
            </a:extLst>
          </p:cNvPr>
          <p:cNvCxnSpPr/>
          <p:nvPr userDrawn="1"/>
        </p:nvCxnSpPr>
        <p:spPr>
          <a:xfrm>
            <a:off x="939776" y="1489536"/>
            <a:ext cx="1201792" cy="0"/>
          </a:xfrm>
          <a:prstGeom prst="line">
            <a:avLst/>
          </a:prstGeom>
          <a:noFill/>
          <a:ln w="19050" cap="flat" cmpd="sng" algn="ctr">
            <a:solidFill>
              <a:srgbClr val="6BA3C2"/>
            </a:solidFill>
            <a:prstDash val="solid"/>
            <a:tailEnd type="none" w="med" len="lg"/>
          </a:ln>
          <a:effectLst/>
        </p:spPr>
      </p:cxnSp>
    </p:spTree>
    <p:extLst>
      <p:ext uri="{BB962C8B-B14F-4D97-AF65-F5344CB8AC3E}">
        <p14:creationId xmlns:p14="http://schemas.microsoft.com/office/powerpoint/2010/main" val="4081317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4" name="Rectangle 3"/>
          <p:cNvSpPr/>
          <p:nvPr userDrawn="1"/>
        </p:nvSpPr>
        <p:spPr>
          <a:xfrm>
            <a:off x="0" y="6163513"/>
            <a:ext cx="12192000" cy="732119"/>
          </a:xfrm>
          <a:prstGeom prst="rect">
            <a:avLst/>
          </a:prstGeom>
          <a:solidFill>
            <a:srgbClr val="6BA3C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a:blip r:embed="rId2"/>
          <a:stretch>
            <a:fillRect/>
          </a:stretch>
        </p:blipFill>
        <p:spPr>
          <a:xfrm>
            <a:off x="932376" y="5626418"/>
            <a:ext cx="1208537" cy="795867"/>
          </a:xfrm>
          <a:prstGeom prst="rect">
            <a:avLst/>
          </a:prstGeom>
        </p:spPr>
      </p:pic>
      <p:sp>
        <p:nvSpPr>
          <p:cNvPr id="6" name="TextBox 5">
            <a:extLst>
              <a:ext uri="{FF2B5EF4-FFF2-40B4-BE49-F238E27FC236}">
                <a16:creationId xmlns:a16="http://schemas.microsoft.com/office/drawing/2014/main" id="{678E8C77-78AF-AB4F-B4D7-1D7E1031B5EB}"/>
              </a:ext>
            </a:extLst>
          </p:cNvPr>
          <p:cNvSpPr txBox="1"/>
          <p:nvPr userDrawn="1"/>
        </p:nvSpPr>
        <p:spPr>
          <a:xfrm>
            <a:off x="7647593" y="6570742"/>
            <a:ext cx="2808782" cy="215444"/>
          </a:xfrm>
          <a:prstGeom prst="rect">
            <a:avLst/>
          </a:prstGeom>
          <a:noFill/>
        </p:spPr>
        <p:txBody>
          <a:bodyPr wrap="none" rtlCol="0">
            <a:spAutoFit/>
          </a:bodyPr>
          <a:lstStyle/>
          <a:p>
            <a:r>
              <a:rPr lang="en-US" sz="800">
                <a:latin typeface="Avenir" panose="02000503020000020003" pitchFamily="2" charset="0"/>
              </a:rPr>
              <a:t>COMPANY CONFIDENTIAL. DO NOT COPY. DO NOT DISTRIBUTE.</a:t>
            </a:r>
          </a:p>
        </p:txBody>
      </p:sp>
      <p:sp>
        <p:nvSpPr>
          <p:cNvPr id="7" name="Slide Number Placeholder 3">
            <a:extLst>
              <a:ext uri="{FF2B5EF4-FFF2-40B4-BE49-F238E27FC236}">
                <a16:creationId xmlns:a16="http://schemas.microsoft.com/office/drawing/2014/main" id="{946ED376-3B3D-8C46-9B4C-34671181B32A}"/>
              </a:ext>
            </a:extLst>
          </p:cNvPr>
          <p:cNvSpPr txBox="1">
            <a:spLocks/>
          </p:cNvSpPr>
          <p:nvPr userDrawn="1"/>
        </p:nvSpPr>
        <p:spPr>
          <a:xfrm>
            <a:off x="83069" y="6565392"/>
            <a:ext cx="2493819" cy="292608"/>
          </a:xfrm>
          <a:prstGeom prst="rect">
            <a:avLst/>
          </a:prstGeom>
        </p:spPr>
        <p:txBody>
          <a:bodyPr/>
          <a:lstStyle>
            <a:defPPr>
              <a:defRPr lang="en-US"/>
            </a:defPPr>
            <a:lvl1pPr marL="0" algn="l" defTabSz="457200" rtl="0" eaLnBrk="1" latinLnBrk="0" hangingPunct="1">
              <a:defRPr sz="800" kern="1200">
                <a:solidFill>
                  <a:schemeClr val="tx1"/>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3119110-F6B2-954A-A748-E1707D22B648}" type="slidenum">
              <a:rPr lang="en-US" sz="800" smtClean="0"/>
              <a:pPr/>
              <a:t>‹#›</a:t>
            </a:fld>
            <a:endParaRPr lang="en-US" sz="800"/>
          </a:p>
        </p:txBody>
      </p:sp>
    </p:spTree>
    <p:extLst>
      <p:ext uri="{BB962C8B-B14F-4D97-AF65-F5344CB8AC3E}">
        <p14:creationId xmlns:p14="http://schemas.microsoft.com/office/powerpoint/2010/main" val="3431766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200" b="1"/>
            </a:lvl1pPr>
          </a:lstStyle>
          <a:p>
            <a:r>
              <a:rPr lang="en-US"/>
              <a:t>Click to edit Master title style</a:t>
            </a:r>
            <a:endParaRPr lang="da-DK" dirty="0"/>
          </a:p>
        </p:txBody>
      </p:sp>
      <p:sp>
        <p:nvSpPr>
          <p:cNvPr id="3" name="Content Placeholder 2"/>
          <p:cNvSpPr>
            <a:spLocks noGrp="1"/>
          </p:cNvSpPr>
          <p:nvPr>
            <p:ph idx="1"/>
          </p:nvPr>
        </p:nvSpPr>
        <p:spPr>
          <a:xfrm>
            <a:off x="960000" y="1375200"/>
            <a:ext cx="10272000" cy="4842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99548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headline">
    <p:spTree>
      <p:nvGrpSpPr>
        <p:cNvPr id="1" name=""/>
        <p:cNvGrpSpPr/>
        <p:nvPr/>
      </p:nvGrpSpPr>
      <p:grpSpPr>
        <a:xfrm>
          <a:off x="0" y="0"/>
          <a:ext cx="0" cy="0"/>
          <a:chOff x="0" y="0"/>
          <a:chExt cx="0" cy="0"/>
        </a:xfrm>
      </p:grpSpPr>
      <p:sp>
        <p:nvSpPr>
          <p:cNvPr id="2" name="Title 1"/>
          <p:cNvSpPr>
            <a:spLocks noGrp="1"/>
          </p:cNvSpPr>
          <p:nvPr>
            <p:ph type="title"/>
          </p:nvPr>
        </p:nvSpPr>
        <p:spPr>
          <a:xfrm>
            <a:off x="960000" y="152401"/>
            <a:ext cx="10272000" cy="684000"/>
          </a:xfrm>
        </p:spPr>
        <p:txBody>
          <a:bodyPr>
            <a:noAutofit/>
          </a:bodyPr>
          <a:lstStyle>
            <a:lvl1pPr>
              <a:defRPr sz="2200" b="1"/>
            </a:lvl1pPr>
          </a:lstStyle>
          <a:p>
            <a:r>
              <a:rPr lang="en-US"/>
              <a:t>Click to edit Master title style</a:t>
            </a:r>
            <a:endParaRPr lang="da-DK" dirty="0"/>
          </a:p>
        </p:txBody>
      </p:sp>
      <p:sp>
        <p:nvSpPr>
          <p:cNvPr id="7" name="Text Placeholder 6"/>
          <p:cNvSpPr>
            <a:spLocks noGrp="1"/>
          </p:cNvSpPr>
          <p:nvPr>
            <p:ph type="body" sz="quarter" idx="10"/>
          </p:nvPr>
        </p:nvSpPr>
        <p:spPr>
          <a:xfrm>
            <a:off x="960967" y="1376364"/>
            <a:ext cx="10272000" cy="461963"/>
          </a:xfrm>
        </p:spPr>
        <p:txBody>
          <a:bodyPr/>
          <a:lstStyle>
            <a:lvl1pPr>
              <a:buNone/>
              <a:defRPr b="1"/>
            </a:lvl1pPr>
          </a:lstStyle>
          <a:p>
            <a:pPr lvl="0"/>
            <a:r>
              <a:rPr lang="en-US"/>
              <a:t>Click to edit Master text styles</a:t>
            </a:r>
          </a:p>
        </p:txBody>
      </p:sp>
      <p:sp>
        <p:nvSpPr>
          <p:cNvPr id="6" name="Text Placeholder 5"/>
          <p:cNvSpPr>
            <a:spLocks noGrp="1"/>
          </p:cNvSpPr>
          <p:nvPr>
            <p:ph type="body" sz="quarter" idx="11"/>
          </p:nvPr>
        </p:nvSpPr>
        <p:spPr>
          <a:xfrm>
            <a:off x="961305" y="1850519"/>
            <a:ext cx="10276079" cy="437407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68671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dirty="0"/>
          </a:p>
        </p:txBody>
      </p:sp>
      <p:sp>
        <p:nvSpPr>
          <p:cNvPr id="6" name="Text Placeholder 5"/>
          <p:cNvSpPr>
            <a:spLocks noGrp="1"/>
          </p:cNvSpPr>
          <p:nvPr>
            <p:ph type="body" sz="quarter" idx="10"/>
          </p:nvPr>
        </p:nvSpPr>
        <p:spPr>
          <a:xfrm>
            <a:off x="956734" y="1376363"/>
            <a:ext cx="5044017" cy="4838400"/>
          </a:xfrm>
        </p:spPr>
        <p:txBody>
          <a:body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1"/>
          </p:nvPr>
        </p:nvSpPr>
        <p:spPr>
          <a:xfrm>
            <a:off x="6203951" y="1376363"/>
            <a:ext cx="5027083" cy="48387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02577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Text,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dirty="0"/>
          </a:p>
        </p:txBody>
      </p:sp>
      <p:sp>
        <p:nvSpPr>
          <p:cNvPr id="6" name="Picture Placeholder 5"/>
          <p:cNvSpPr>
            <a:spLocks noGrp="1"/>
          </p:cNvSpPr>
          <p:nvPr>
            <p:ph type="pic" sz="quarter" idx="10"/>
          </p:nvPr>
        </p:nvSpPr>
        <p:spPr>
          <a:xfrm>
            <a:off x="6203952" y="1376363"/>
            <a:ext cx="5028049" cy="4838400"/>
          </a:xfrm>
        </p:spPr>
        <p:txBody>
          <a:bodyPr rtlCol="0">
            <a:noAutofit/>
          </a:bodyPr>
          <a:lstStyle/>
          <a:p>
            <a:pPr lvl="0"/>
            <a:r>
              <a:rPr lang="en-US" noProof="0"/>
              <a:t>Click icon to add picture</a:t>
            </a:r>
            <a:endParaRPr lang="da-DK" noProof="0" dirty="0"/>
          </a:p>
        </p:txBody>
      </p:sp>
      <p:sp>
        <p:nvSpPr>
          <p:cNvPr id="8" name="Text Placeholder 7"/>
          <p:cNvSpPr>
            <a:spLocks noGrp="1"/>
          </p:cNvSpPr>
          <p:nvPr>
            <p:ph type="body" sz="quarter" idx="11"/>
          </p:nvPr>
        </p:nvSpPr>
        <p:spPr>
          <a:xfrm>
            <a:off x="960967" y="1376363"/>
            <a:ext cx="5044800" cy="48387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34585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Tex, Wider Pictur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dirty="0"/>
          </a:p>
        </p:txBody>
      </p:sp>
      <p:sp>
        <p:nvSpPr>
          <p:cNvPr id="6" name="Picture Placeholder 5"/>
          <p:cNvSpPr>
            <a:spLocks noGrp="1"/>
          </p:cNvSpPr>
          <p:nvPr>
            <p:ph type="pic" sz="quarter" idx="10"/>
          </p:nvPr>
        </p:nvSpPr>
        <p:spPr>
          <a:xfrm>
            <a:off x="5356353" y="1376364"/>
            <a:ext cx="5874681" cy="4841875"/>
          </a:xfrm>
        </p:spPr>
        <p:txBody>
          <a:bodyPr rtlCol="0">
            <a:noAutofit/>
          </a:bodyPr>
          <a:lstStyle/>
          <a:p>
            <a:pPr lvl="0"/>
            <a:r>
              <a:rPr lang="en-US" noProof="0"/>
              <a:t>Click icon to add picture</a:t>
            </a:r>
            <a:endParaRPr lang="da-DK" noProof="0"/>
          </a:p>
        </p:txBody>
      </p:sp>
      <p:sp>
        <p:nvSpPr>
          <p:cNvPr id="8" name="Text Placeholder 7"/>
          <p:cNvSpPr>
            <a:spLocks noGrp="1"/>
          </p:cNvSpPr>
          <p:nvPr>
            <p:ph type="body" sz="quarter" idx="11"/>
          </p:nvPr>
        </p:nvSpPr>
        <p:spPr>
          <a:xfrm>
            <a:off x="960967" y="1376363"/>
            <a:ext cx="4176184" cy="4841876"/>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8611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rgbClr val="E6E7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0000" y="5797296"/>
            <a:ext cx="10272000" cy="427292"/>
          </a:xfrm>
        </p:spPr>
        <p:txBody>
          <a:bodyPr/>
          <a:lstStyle>
            <a:lvl1pPr algn="l">
              <a:defRPr sz="1800" b="1"/>
            </a:lvl1pPr>
          </a:lstStyle>
          <a:p>
            <a:r>
              <a:rPr lang="en-US"/>
              <a:t>Click to edit Master title style</a:t>
            </a:r>
            <a:endParaRPr lang="da-DK" dirty="0"/>
          </a:p>
        </p:txBody>
      </p:sp>
      <p:sp>
        <p:nvSpPr>
          <p:cNvPr id="3" name="Picture Placeholder 2"/>
          <p:cNvSpPr>
            <a:spLocks noGrp="1"/>
          </p:cNvSpPr>
          <p:nvPr>
            <p:ph type="pic" idx="1"/>
          </p:nvPr>
        </p:nvSpPr>
        <p:spPr>
          <a:xfrm>
            <a:off x="960967" y="612774"/>
            <a:ext cx="10272000" cy="5099178"/>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a-DK" noProof="0" dirty="0"/>
          </a:p>
        </p:txBody>
      </p:sp>
    </p:spTree>
    <p:extLst>
      <p:ext uri="{BB962C8B-B14F-4D97-AF65-F5344CB8AC3E}">
        <p14:creationId xmlns:p14="http://schemas.microsoft.com/office/powerpoint/2010/main" val="767812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slide with code">
    <p:spTree>
      <p:nvGrpSpPr>
        <p:cNvPr id="1" name=""/>
        <p:cNvGrpSpPr/>
        <p:nvPr/>
      </p:nvGrpSpPr>
      <p:grpSpPr>
        <a:xfrm>
          <a:off x="0" y="0"/>
          <a:ext cx="0" cy="0"/>
          <a:chOff x="0" y="0"/>
          <a:chExt cx="0" cy="0"/>
        </a:xfrm>
      </p:grpSpPr>
      <p:sp>
        <p:nvSpPr>
          <p:cNvPr id="2" name="Title 1"/>
          <p:cNvSpPr>
            <a:spLocks noGrp="1"/>
          </p:cNvSpPr>
          <p:nvPr>
            <p:ph type="title"/>
          </p:nvPr>
        </p:nvSpPr>
        <p:spPr>
          <a:xfrm>
            <a:off x="969433" y="1376363"/>
            <a:ext cx="10272000" cy="1653349"/>
          </a:xfrm>
        </p:spPr>
        <p:txBody>
          <a:bodyPr/>
          <a:lstStyle/>
          <a:p>
            <a:r>
              <a:rPr lang="en-US"/>
              <a:t>Click to edit Master title style</a:t>
            </a:r>
            <a:endParaRPr lang="da-DK" dirty="0"/>
          </a:p>
        </p:txBody>
      </p:sp>
      <p:sp>
        <p:nvSpPr>
          <p:cNvPr id="6" name="Text Placeholder 8"/>
          <p:cNvSpPr>
            <a:spLocks noGrp="1"/>
          </p:cNvSpPr>
          <p:nvPr>
            <p:ph type="body" sz="quarter" idx="10"/>
          </p:nvPr>
        </p:nvSpPr>
        <p:spPr>
          <a:xfrm>
            <a:off x="7883492" y="6346800"/>
            <a:ext cx="3357033" cy="141514"/>
          </a:xfrm>
        </p:spPr>
        <p:txBody>
          <a:bodyPr/>
          <a:lstStyle>
            <a:lvl1pPr indent="0" algn="r">
              <a:lnSpc>
                <a:spcPct val="100000"/>
              </a:lnSpc>
              <a:buNone/>
              <a:defRPr sz="600"/>
            </a:lvl1pPr>
            <a:lvl2pPr algn="r">
              <a:defRPr sz="800"/>
            </a:lvl2pPr>
            <a:lvl3pPr algn="r">
              <a:defRPr sz="800"/>
            </a:lvl3pPr>
            <a:lvl4pPr algn="r">
              <a:defRPr sz="800"/>
            </a:lvl4pPr>
            <a:lvl5pPr algn="r">
              <a:defRPr sz="800"/>
            </a:lvl5pPr>
          </a:lstStyle>
          <a:p>
            <a:pPr lvl="0"/>
            <a:r>
              <a:rPr lang="en-US"/>
              <a:t>Click to edit Master text styles</a:t>
            </a:r>
          </a:p>
        </p:txBody>
      </p:sp>
    </p:spTree>
    <p:extLst>
      <p:ext uri="{BB962C8B-B14F-4D97-AF65-F5344CB8AC3E}">
        <p14:creationId xmlns:p14="http://schemas.microsoft.com/office/powerpoint/2010/main" val="37379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4ED7FA-66B7-D64F-B321-4B99632DBF0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335" y="5623310"/>
            <a:ext cx="1208833" cy="798659"/>
          </a:xfrm>
          <a:prstGeom prst="rect">
            <a:avLst/>
          </a:prstGeom>
        </p:spPr>
      </p:pic>
      <p:pic>
        <p:nvPicPr>
          <p:cNvPr id="6" name="Picture 5">
            <a:extLst>
              <a:ext uri="{FF2B5EF4-FFF2-40B4-BE49-F238E27FC236}">
                <a16:creationId xmlns:a16="http://schemas.microsoft.com/office/drawing/2014/main" id="{C698DF22-AD85-D84C-BEC8-FED81290EB34}"/>
              </a:ext>
            </a:extLst>
          </p:cNvPr>
          <p:cNvPicPr>
            <a:picLocks noChangeAspect="1"/>
          </p:cNvPicPr>
          <p:nvPr userDrawn="1"/>
        </p:nvPicPr>
        <p:blipFill>
          <a:blip r:embed="rId3">
            <a:duotone>
              <a:schemeClr val="accent1">
                <a:shade val="45000"/>
                <a:satMod val="135000"/>
              </a:schemeClr>
              <a:prstClr val="white"/>
            </a:duotone>
            <a:alphaModFix amt="20000"/>
            <a:extLst>
              <a:ext uri="{BEBA8EAE-BF5A-486C-A8C5-ECC9F3942E4B}">
                <a14:imgProps xmlns:a14="http://schemas.microsoft.com/office/drawing/2010/main">
                  <a14:imgLayer r:embed="rId4">
                    <a14:imgEffect>
                      <a14:sharpenSoften amount="61000"/>
                    </a14:imgEffect>
                    <a14:imgEffect>
                      <a14:colorTemperature colorTemp="2331"/>
                    </a14:imgEffect>
                    <a14:imgEffect>
                      <a14:saturation sat="31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95210" y="291001"/>
            <a:ext cx="10153759" cy="5711491"/>
          </a:xfrm>
          <a:prstGeom prst="rect">
            <a:avLst/>
          </a:prstGeom>
        </p:spPr>
      </p:pic>
      <p:sp>
        <p:nvSpPr>
          <p:cNvPr id="11" name="Text Placeholder 10">
            <a:extLst>
              <a:ext uri="{FF2B5EF4-FFF2-40B4-BE49-F238E27FC236}">
                <a16:creationId xmlns:a16="http://schemas.microsoft.com/office/drawing/2014/main" id="{A76B01E9-D339-DB45-B8CA-AF12BAD9F3C1}"/>
              </a:ext>
            </a:extLst>
          </p:cNvPr>
          <p:cNvSpPr>
            <a:spLocks noGrp="1"/>
          </p:cNvSpPr>
          <p:nvPr>
            <p:ph type="body" sz="quarter" idx="10" hasCustomPrompt="1"/>
          </p:nvPr>
        </p:nvSpPr>
        <p:spPr>
          <a:xfrm>
            <a:off x="840963" y="3026250"/>
            <a:ext cx="5096012" cy="1440932"/>
          </a:xfrm>
          <a:prstGeom prst="rect">
            <a:avLst/>
          </a:prstGeom>
        </p:spPr>
        <p:txBody>
          <a:bodyPr/>
          <a:lstStyle>
            <a:lvl1pPr marL="0" indent="0" algn="l">
              <a:lnSpc>
                <a:spcPct val="90000"/>
              </a:lnSpc>
              <a:buNone/>
              <a:defRPr sz="3600"/>
            </a:lvl1pPr>
          </a:lstStyle>
          <a:p>
            <a:pPr algn="l">
              <a:lnSpc>
                <a:spcPct val="90000"/>
              </a:lnSpc>
            </a:pPr>
            <a:r>
              <a:rPr lang="en-US" sz="3200" b="1">
                <a:latin typeface="Avenir" panose="02000503020000020003" pitchFamily="2" charset="0"/>
                <a:cs typeface="Arial" panose="020B0604020202020204" pitchFamily="34" charset="0"/>
              </a:rPr>
              <a:t>DCM title slide</a:t>
            </a:r>
          </a:p>
          <a:p>
            <a:pPr algn="l">
              <a:lnSpc>
                <a:spcPct val="90000"/>
              </a:lnSpc>
            </a:pPr>
            <a:r>
              <a:rPr lang="en-US" sz="3200" b="1">
                <a:latin typeface="Avenir" panose="02000503020000020003" pitchFamily="2" charset="0"/>
                <a:cs typeface="Arial" panose="020B0604020202020204" pitchFamily="34" charset="0"/>
              </a:rPr>
              <a:t>Can be two lines</a:t>
            </a:r>
          </a:p>
        </p:txBody>
      </p:sp>
    </p:spTree>
    <p:extLst>
      <p:ext uri="{BB962C8B-B14F-4D97-AF65-F5344CB8AC3E}">
        <p14:creationId xmlns:p14="http://schemas.microsoft.com/office/powerpoint/2010/main" val="2970945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1FEC28-D944-4D3E-A6FE-768FBEE77F3B}"/>
              </a:ext>
            </a:extLst>
          </p:cNvPr>
          <p:cNvSpPr/>
          <p:nvPr/>
        </p:nvSpPr>
        <p:spPr>
          <a:xfrm>
            <a:off x="0" y="1152526"/>
            <a:ext cx="12192000" cy="516572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dirty="0"/>
          </a:p>
        </p:txBody>
      </p:sp>
      <p:sp>
        <p:nvSpPr>
          <p:cNvPr id="1027" name="Title Placeholder 1">
            <a:extLst>
              <a:ext uri="{FF2B5EF4-FFF2-40B4-BE49-F238E27FC236}">
                <a16:creationId xmlns:a16="http://schemas.microsoft.com/office/drawing/2014/main" id="{A5AE6D57-7326-4834-8A27-D0319E21E70A}"/>
              </a:ext>
            </a:extLst>
          </p:cNvPr>
          <p:cNvSpPr>
            <a:spLocks noGrp="1" noChangeArrowheads="1"/>
          </p:cNvSpPr>
          <p:nvPr>
            <p:ph type="title"/>
          </p:nvPr>
        </p:nvSpPr>
        <p:spPr bwMode="auto">
          <a:xfrm>
            <a:off x="960967" y="152401"/>
            <a:ext cx="10270067"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da-DK" altLang="en-US"/>
          </a:p>
        </p:txBody>
      </p:sp>
      <p:sp>
        <p:nvSpPr>
          <p:cNvPr id="1028" name="Text Placeholder 2">
            <a:extLst>
              <a:ext uri="{FF2B5EF4-FFF2-40B4-BE49-F238E27FC236}">
                <a16:creationId xmlns:a16="http://schemas.microsoft.com/office/drawing/2014/main" id="{02216C13-E000-425D-B00E-9EFF234426E8}"/>
              </a:ext>
            </a:extLst>
          </p:cNvPr>
          <p:cNvSpPr>
            <a:spLocks noGrp="1" noChangeArrowheads="1"/>
          </p:cNvSpPr>
          <p:nvPr>
            <p:ph type="body" idx="1"/>
          </p:nvPr>
        </p:nvSpPr>
        <p:spPr bwMode="auto">
          <a:xfrm>
            <a:off x="960967" y="1374776"/>
            <a:ext cx="10270067"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4" name="Rectangle 13">
            <a:extLst>
              <a:ext uri="{FF2B5EF4-FFF2-40B4-BE49-F238E27FC236}">
                <a16:creationId xmlns:a16="http://schemas.microsoft.com/office/drawing/2014/main" id="{7512018D-89F2-41B8-B818-96B7762300A9}"/>
              </a:ext>
            </a:extLst>
          </p:cNvPr>
          <p:cNvSpPr/>
          <p:nvPr/>
        </p:nvSpPr>
        <p:spPr>
          <a:xfrm>
            <a:off x="-23284" y="936625"/>
            <a:ext cx="12238568" cy="215900"/>
          </a:xfrm>
          <a:prstGeom prst="rect">
            <a:avLst/>
          </a:prstGeom>
          <a:solidFill>
            <a:schemeClr val="accent1"/>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dirty="0"/>
          </a:p>
        </p:txBody>
      </p:sp>
    </p:spTree>
  </p:cSld>
  <p:clrMap bg1="lt1" tx1="dk1" bg2="lt2" tx2="dk2" accent1="accent1" accent2="accent2" accent3="accent3" accent4="accent4" accent5="accent5" accent6="accent6" hlink="hlink" folHlink="folHlink"/>
  <p:sldLayoutIdLst>
    <p:sldLayoutId id="2147483765" r:id="rId1"/>
    <p:sldLayoutId id="2147483759" r:id="rId2"/>
    <p:sldLayoutId id="2147483760" r:id="rId3"/>
    <p:sldLayoutId id="2147483761" r:id="rId4"/>
    <p:sldLayoutId id="2147483762" r:id="rId5"/>
    <p:sldLayoutId id="2147483763" r:id="rId6"/>
    <p:sldLayoutId id="2147483766" r:id="rId7"/>
    <p:sldLayoutId id="2147483764" r:id="rId8"/>
  </p:sldLayoutIdLst>
  <p:txStyles>
    <p:titleStyle>
      <a:lvl1pPr algn="l" rtl="0" eaLnBrk="0" fontAlgn="base" hangingPunct="0">
        <a:lnSpc>
          <a:spcPts val="2800"/>
        </a:lnSpc>
        <a:spcBef>
          <a:spcPct val="0"/>
        </a:spcBef>
        <a:spcAft>
          <a:spcPct val="0"/>
        </a:spcAft>
        <a:defRPr sz="2200" b="1" kern="1200">
          <a:solidFill>
            <a:srgbClr val="414042"/>
          </a:solidFill>
          <a:latin typeface="+mj-lt"/>
          <a:ea typeface="+mj-ea"/>
          <a:cs typeface="+mj-cs"/>
        </a:defRPr>
      </a:lvl1pPr>
      <a:lvl2pPr algn="l" rtl="0" eaLnBrk="0" fontAlgn="base" hangingPunct="0">
        <a:lnSpc>
          <a:spcPts val="2800"/>
        </a:lnSpc>
        <a:spcBef>
          <a:spcPct val="0"/>
        </a:spcBef>
        <a:spcAft>
          <a:spcPct val="0"/>
        </a:spcAft>
        <a:defRPr sz="2200" b="1">
          <a:solidFill>
            <a:srgbClr val="414042"/>
          </a:solidFill>
          <a:latin typeface="Arial" panose="020B0604020202020204" pitchFamily="34" charset="0"/>
        </a:defRPr>
      </a:lvl2pPr>
      <a:lvl3pPr algn="l" rtl="0" eaLnBrk="0" fontAlgn="base" hangingPunct="0">
        <a:lnSpc>
          <a:spcPts val="2800"/>
        </a:lnSpc>
        <a:spcBef>
          <a:spcPct val="0"/>
        </a:spcBef>
        <a:spcAft>
          <a:spcPct val="0"/>
        </a:spcAft>
        <a:defRPr sz="2200" b="1">
          <a:solidFill>
            <a:srgbClr val="414042"/>
          </a:solidFill>
          <a:latin typeface="Arial" panose="020B0604020202020204" pitchFamily="34" charset="0"/>
        </a:defRPr>
      </a:lvl3pPr>
      <a:lvl4pPr algn="l" rtl="0" eaLnBrk="0" fontAlgn="base" hangingPunct="0">
        <a:lnSpc>
          <a:spcPts val="2800"/>
        </a:lnSpc>
        <a:spcBef>
          <a:spcPct val="0"/>
        </a:spcBef>
        <a:spcAft>
          <a:spcPct val="0"/>
        </a:spcAft>
        <a:defRPr sz="2200" b="1">
          <a:solidFill>
            <a:srgbClr val="414042"/>
          </a:solidFill>
          <a:latin typeface="Arial" panose="020B0604020202020204" pitchFamily="34" charset="0"/>
        </a:defRPr>
      </a:lvl4pPr>
      <a:lvl5pPr algn="l" rtl="0" eaLnBrk="0" fontAlgn="base" hangingPunct="0">
        <a:lnSpc>
          <a:spcPts val="2800"/>
        </a:lnSpc>
        <a:spcBef>
          <a:spcPct val="0"/>
        </a:spcBef>
        <a:spcAft>
          <a:spcPct val="0"/>
        </a:spcAft>
        <a:defRPr sz="2200" b="1">
          <a:solidFill>
            <a:srgbClr val="414042"/>
          </a:solidFill>
          <a:latin typeface="Arial" panose="020B0604020202020204" pitchFamily="34" charset="0"/>
        </a:defRPr>
      </a:lvl5pPr>
      <a:lvl6pPr marL="457200" algn="l" rtl="0" fontAlgn="base">
        <a:lnSpc>
          <a:spcPts val="2800"/>
        </a:lnSpc>
        <a:spcBef>
          <a:spcPct val="0"/>
        </a:spcBef>
        <a:spcAft>
          <a:spcPct val="0"/>
        </a:spcAft>
        <a:defRPr sz="2200" b="1">
          <a:solidFill>
            <a:srgbClr val="414042"/>
          </a:solidFill>
          <a:latin typeface="Arial" panose="020B0604020202020204" pitchFamily="34" charset="0"/>
        </a:defRPr>
      </a:lvl6pPr>
      <a:lvl7pPr marL="914400" algn="l" rtl="0" fontAlgn="base">
        <a:lnSpc>
          <a:spcPts val="2800"/>
        </a:lnSpc>
        <a:spcBef>
          <a:spcPct val="0"/>
        </a:spcBef>
        <a:spcAft>
          <a:spcPct val="0"/>
        </a:spcAft>
        <a:defRPr sz="2200" b="1">
          <a:solidFill>
            <a:srgbClr val="414042"/>
          </a:solidFill>
          <a:latin typeface="Arial" panose="020B0604020202020204" pitchFamily="34" charset="0"/>
        </a:defRPr>
      </a:lvl7pPr>
      <a:lvl8pPr marL="1371600" algn="l" rtl="0" fontAlgn="base">
        <a:lnSpc>
          <a:spcPts val="2800"/>
        </a:lnSpc>
        <a:spcBef>
          <a:spcPct val="0"/>
        </a:spcBef>
        <a:spcAft>
          <a:spcPct val="0"/>
        </a:spcAft>
        <a:defRPr sz="2200" b="1">
          <a:solidFill>
            <a:srgbClr val="414042"/>
          </a:solidFill>
          <a:latin typeface="Arial" panose="020B0604020202020204" pitchFamily="34" charset="0"/>
        </a:defRPr>
      </a:lvl8pPr>
      <a:lvl9pPr marL="1828800" algn="l" rtl="0" fontAlgn="base">
        <a:lnSpc>
          <a:spcPts val="2800"/>
        </a:lnSpc>
        <a:spcBef>
          <a:spcPct val="0"/>
        </a:spcBef>
        <a:spcAft>
          <a:spcPct val="0"/>
        </a:spcAft>
        <a:defRPr sz="2200" b="1">
          <a:solidFill>
            <a:srgbClr val="414042"/>
          </a:solidFill>
          <a:latin typeface="Arial" panose="020B0604020202020204" pitchFamily="34" charset="0"/>
        </a:defRPr>
      </a:lvl9pPr>
    </p:titleStyle>
    <p:bodyStyle>
      <a:lvl1pPr marL="342900" indent="-342900" algn="l" rtl="0" eaLnBrk="0" fontAlgn="base" hangingPunct="0">
        <a:lnSpc>
          <a:spcPts val="2400"/>
        </a:lnSpc>
        <a:spcBef>
          <a:spcPts val="800"/>
        </a:spcBef>
        <a:spcAft>
          <a:spcPct val="0"/>
        </a:spcAft>
        <a:buFont typeface="Arial" panose="020B0604020202020204" pitchFamily="34" charset="0"/>
        <a:buChar char="•"/>
        <a:defRPr kern="1200">
          <a:solidFill>
            <a:srgbClr val="414042"/>
          </a:solidFill>
          <a:latin typeface="+mn-lt"/>
          <a:ea typeface="+mn-ea"/>
          <a:cs typeface="+mn-cs"/>
        </a:defRPr>
      </a:lvl1pPr>
      <a:lvl2pPr marL="742950" indent="-285750" algn="l" rtl="0" eaLnBrk="0" fontAlgn="base" hangingPunct="0">
        <a:lnSpc>
          <a:spcPts val="2400"/>
        </a:lnSpc>
        <a:spcBef>
          <a:spcPts val="800"/>
        </a:spcBef>
        <a:spcAft>
          <a:spcPct val="0"/>
        </a:spcAft>
        <a:buFont typeface="Arial" panose="020B0604020202020204" pitchFamily="34" charset="0"/>
        <a:buChar char="–"/>
        <a:defRPr kern="1200">
          <a:solidFill>
            <a:srgbClr val="414042"/>
          </a:solidFill>
          <a:latin typeface="+mn-lt"/>
          <a:ea typeface="+mn-ea"/>
          <a:cs typeface="+mn-cs"/>
        </a:defRPr>
      </a:lvl2pPr>
      <a:lvl3pPr marL="1143000" indent="-228600" algn="l" rtl="0" eaLnBrk="0" fontAlgn="base" hangingPunct="0">
        <a:lnSpc>
          <a:spcPts val="2400"/>
        </a:lnSpc>
        <a:spcBef>
          <a:spcPts val="800"/>
        </a:spcBef>
        <a:spcAft>
          <a:spcPct val="0"/>
        </a:spcAft>
        <a:buFont typeface="Arial" panose="020B0604020202020204" pitchFamily="34" charset="0"/>
        <a:buChar char="•"/>
        <a:defRPr kern="1200">
          <a:solidFill>
            <a:srgbClr val="414042"/>
          </a:solidFill>
          <a:latin typeface="+mn-lt"/>
          <a:ea typeface="+mn-ea"/>
          <a:cs typeface="+mn-cs"/>
        </a:defRPr>
      </a:lvl3pPr>
      <a:lvl4pPr marL="1600200" indent="-228600" algn="l" rtl="0" eaLnBrk="0" fontAlgn="base" hangingPunct="0">
        <a:lnSpc>
          <a:spcPts val="2400"/>
        </a:lnSpc>
        <a:spcBef>
          <a:spcPts val="800"/>
        </a:spcBef>
        <a:spcAft>
          <a:spcPct val="0"/>
        </a:spcAft>
        <a:buFont typeface="Arial" panose="020B0604020202020204" pitchFamily="34" charset="0"/>
        <a:buChar char="–"/>
        <a:defRPr kern="1200">
          <a:solidFill>
            <a:srgbClr val="414042"/>
          </a:solidFill>
          <a:latin typeface="+mn-lt"/>
          <a:ea typeface="+mn-ea"/>
          <a:cs typeface="+mn-cs"/>
        </a:defRPr>
      </a:lvl4pPr>
      <a:lvl5pPr marL="2057400" indent="-228600" algn="l" rtl="0" eaLnBrk="0" fontAlgn="base" hangingPunct="0">
        <a:lnSpc>
          <a:spcPts val="2400"/>
        </a:lnSpc>
        <a:spcBef>
          <a:spcPts val="800"/>
        </a:spcBef>
        <a:spcAft>
          <a:spcPct val="0"/>
        </a:spcAft>
        <a:buFont typeface="Arial" panose="020B0604020202020204" pitchFamily="34" charset="0"/>
        <a:buChar char="»"/>
        <a:defRPr kern="1200">
          <a:solidFill>
            <a:srgbClr val="41404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1"/>
          <p:cNvSpPr txBox="1">
            <a:spLocks/>
          </p:cNvSpPr>
          <p:nvPr userDrawn="1"/>
        </p:nvSpPr>
        <p:spPr>
          <a:xfrm>
            <a:off x="809484" y="517961"/>
            <a:ext cx="9290752" cy="1000096"/>
          </a:xfrm>
          <a:prstGeom prst="rect">
            <a:avLst/>
          </a:prstGeom>
        </p:spPr>
        <p:txBody>
          <a:bodyPr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378">
              <a:spcBef>
                <a:spcPts val="0"/>
              </a:spcBef>
              <a:defRPr/>
            </a:pPr>
            <a:endParaRPr lang="en-US" sz="2200" b="1" kern="0">
              <a:solidFill>
                <a:sysClr val="windowText" lastClr="000000"/>
              </a:solidFill>
              <a:latin typeface="Arial"/>
              <a:cs typeface="Arial"/>
            </a:endParaRPr>
          </a:p>
        </p:txBody>
      </p:sp>
      <p:sp>
        <p:nvSpPr>
          <p:cNvPr id="6" name="Rectangle 5"/>
          <p:cNvSpPr/>
          <p:nvPr userDrawn="1"/>
        </p:nvSpPr>
        <p:spPr>
          <a:xfrm>
            <a:off x="0" y="6163513"/>
            <a:ext cx="12192000" cy="732119"/>
          </a:xfrm>
          <a:prstGeom prst="rect">
            <a:avLst/>
          </a:prstGeom>
          <a:solidFill>
            <a:srgbClr val="6BA3C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8"/>
          <a:stretch>
            <a:fillRect/>
          </a:stretch>
        </p:blipFill>
        <p:spPr>
          <a:xfrm>
            <a:off x="932376" y="5626418"/>
            <a:ext cx="1208537" cy="795867"/>
          </a:xfrm>
          <a:prstGeom prst="rect">
            <a:avLst/>
          </a:prstGeom>
        </p:spPr>
      </p:pic>
      <p:sp>
        <p:nvSpPr>
          <p:cNvPr id="7" name="TextBox 6">
            <a:extLst>
              <a:ext uri="{FF2B5EF4-FFF2-40B4-BE49-F238E27FC236}">
                <a16:creationId xmlns:a16="http://schemas.microsoft.com/office/drawing/2014/main" id="{D5F6D246-A7D5-2F4F-B687-9EFFE06C183D}"/>
              </a:ext>
            </a:extLst>
          </p:cNvPr>
          <p:cNvSpPr txBox="1"/>
          <p:nvPr userDrawn="1"/>
        </p:nvSpPr>
        <p:spPr>
          <a:xfrm>
            <a:off x="7647593" y="6570742"/>
            <a:ext cx="2808782" cy="215444"/>
          </a:xfrm>
          <a:prstGeom prst="rect">
            <a:avLst/>
          </a:prstGeom>
          <a:noFill/>
        </p:spPr>
        <p:txBody>
          <a:bodyPr wrap="none" rtlCol="0">
            <a:spAutoFit/>
          </a:bodyPr>
          <a:lstStyle/>
          <a:p>
            <a:r>
              <a:rPr lang="en-US" sz="800">
                <a:latin typeface="Avenir" panose="02000503020000020003" pitchFamily="2" charset="0"/>
              </a:rPr>
              <a:t>COMPANY CONFIDENTIAL. DO NOT COPY. DO NOT DISTRIBUTE.</a:t>
            </a:r>
          </a:p>
        </p:txBody>
      </p:sp>
      <p:sp>
        <p:nvSpPr>
          <p:cNvPr id="8" name="Slide Number Placeholder 3">
            <a:extLst>
              <a:ext uri="{FF2B5EF4-FFF2-40B4-BE49-F238E27FC236}">
                <a16:creationId xmlns:a16="http://schemas.microsoft.com/office/drawing/2014/main" id="{F003AD7C-EB93-C141-8C52-C53A01A0DF5E}"/>
              </a:ext>
            </a:extLst>
          </p:cNvPr>
          <p:cNvSpPr>
            <a:spLocks noGrp="1"/>
          </p:cNvSpPr>
          <p:nvPr>
            <p:ph type="sldNum" sz="quarter" idx="4"/>
          </p:nvPr>
        </p:nvSpPr>
        <p:spPr>
          <a:xfrm>
            <a:off x="83069" y="6565392"/>
            <a:ext cx="2493819" cy="292608"/>
          </a:xfrm>
          <a:prstGeom prst="rect">
            <a:avLst/>
          </a:prstGeom>
        </p:spPr>
        <p:txBody>
          <a:bodyPr/>
          <a:lstStyle>
            <a:lvl1pPr>
              <a:defRPr sz="800">
                <a:latin typeface="Avenir" panose="02000503020000020003" pitchFamily="2" charset="0"/>
              </a:defRPr>
            </a:lvl1pPr>
          </a:lstStyle>
          <a:p>
            <a:fld id="{E3119110-F6B2-954A-A748-E1707D22B648}" type="slidenum">
              <a:rPr lang="en-US" smtClean="0"/>
              <a:pPr/>
              <a:t>‹#›</a:t>
            </a:fld>
            <a:endParaRPr lang="en-US"/>
          </a:p>
        </p:txBody>
      </p:sp>
      <p:sp>
        <p:nvSpPr>
          <p:cNvPr id="5" name="Rectangle 4">
            <a:extLst>
              <a:ext uri="{FF2B5EF4-FFF2-40B4-BE49-F238E27FC236}">
                <a16:creationId xmlns:a16="http://schemas.microsoft.com/office/drawing/2014/main" id="{3D38B87E-491E-D045-9CDB-1439AC1EBF84}"/>
              </a:ext>
            </a:extLst>
          </p:cNvPr>
          <p:cNvSpPr/>
          <p:nvPr userDrawn="1"/>
        </p:nvSpPr>
        <p:spPr>
          <a:xfrm>
            <a:off x="10834243" y="380135"/>
            <a:ext cx="869148" cy="215444"/>
          </a:xfrm>
          <a:prstGeom prst="rect">
            <a:avLst/>
          </a:prstGeom>
        </p:spPr>
        <p:txBody>
          <a:bodyPr wrap="none" bIns="45720">
            <a:spAutoFit/>
          </a:bodyPr>
          <a:lstStyle/>
          <a:p>
            <a:pPr algn="r"/>
            <a:r>
              <a:rPr lang="pl-PL" sz="800">
                <a:solidFill>
                  <a:schemeClr val="bg1">
                    <a:lumMod val="75000"/>
                  </a:schemeClr>
                </a:solidFill>
                <a:latin typeface="Avenir" panose="02000503020000020003" pitchFamily="2" charset="0"/>
              </a:rPr>
              <a:t>JANUARY | 2020</a:t>
            </a:r>
          </a:p>
        </p:txBody>
      </p:sp>
    </p:spTree>
    <p:extLst>
      <p:ext uri="{BB962C8B-B14F-4D97-AF65-F5344CB8AC3E}">
        <p14:creationId xmlns:p14="http://schemas.microsoft.com/office/powerpoint/2010/main" val="48067055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Lst>
  <p:hf sldNum="0" hdr="0" ftr="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cmh.learning@cookmedica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delivery@csod.com" TargetMode="External"/><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184CACCF-A528-43A3-8590-23B3709F57DB}"/>
              </a:ext>
            </a:extLst>
          </p:cNvPr>
          <p:cNvSpPr>
            <a:spLocks noGrp="1" noChangeArrowheads="1"/>
          </p:cNvSpPr>
          <p:nvPr>
            <p:ph type="ctrTitle"/>
          </p:nvPr>
        </p:nvSpPr>
        <p:spPr>
          <a:xfrm>
            <a:off x="2244725" y="1374776"/>
            <a:ext cx="7702550" cy="1452563"/>
          </a:xfrm>
        </p:spPr>
        <p:txBody>
          <a:bodyPr/>
          <a:lstStyle/>
          <a:p>
            <a:pPr algn="ctr" eaLnBrk="1" hangingPunct="1"/>
            <a:r>
              <a:rPr lang="da-DK" altLang="en-US" dirty="0"/>
              <a:t>Distributor Training Compliance and Accountability Overview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D703-4021-7273-CF21-9267F18295A2}"/>
              </a:ext>
            </a:extLst>
          </p:cNvPr>
          <p:cNvSpPr>
            <a:spLocks noGrp="1"/>
          </p:cNvSpPr>
          <p:nvPr>
            <p:ph type="title"/>
          </p:nvPr>
        </p:nvSpPr>
        <p:spPr/>
        <p:txBody>
          <a:bodyPr/>
          <a:lstStyle/>
          <a:p>
            <a:r>
              <a:rPr lang="en-GB" dirty="0"/>
              <a:t>Training Notifications </a:t>
            </a:r>
          </a:p>
        </p:txBody>
      </p:sp>
      <p:sp>
        <p:nvSpPr>
          <p:cNvPr id="3" name="Content Placeholder 2">
            <a:extLst>
              <a:ext uri="{FF2B5EF4-FFF2-40B4-BE49-F238E27FC236}">
                <a16:creationId xmlns:a16="http://schemas.microsoft.com/office/drawing/2014/main" id="{F4055560-BA70-3CDD-FC2A-444F8FEE527D}"/>
              </a:ext>
            </a:extLst>
          </p:cNvPr>
          <p:cNvSpPr>
            <a:spLocks noGrp="1"/>
          </p:cNvSpPr>
          <p:nvPr>
            <p:ph idx="1"/>
          </p:nvPr>
        </p:nvSpPr>
        <p:spPr/>
        <p:txBody>
          <a:bodyPr/>
          <a:lstStyle/>
          <a:p>
            <a:r>
              <a:rPr lang="en-GB" dirty="0">
                <a:latin typeface="Calibri" panose="020F0502020204030204" pitchFamily="34" charset="0"/>
              </a:rPr>
              <a:t>Distributors are notified once a month to log into Cook Learn and complete any outstanding training.</a:t>
            </a:r>
          </a:p>
          <a:p>
            <a:pPr>
              <a:buFont typeface="Symbol" panose="05050102010706020507" pitchFamily="18" charset="2"/>
              <a:buChar char=""/>
            </a:pPr>
            <a:r>
              <a:rPr lang="en-GB" dirty="0">
                <a:latin typeface="Calibri" panose="020F0502020204030204" pitchFamily="34" charset="0"/>
              </a:rPr>
              <a:t>Distributors are notified of training as soon as training is assigned via Cook Learn.</a:t>
            </a:r>
          </a:p>
          <a:p>
            <a:pPr>
              <a:buFont typeface="Symbol" panose="05050102010706020507" pitchFamily="18" charset="2"/>
              <a:buChar char=""/>
            </a:pPr>
            <a:r>
              <a:rPr lang="en-GB" dirty="0">
                <a:latin typeface="Calibri" panose="020F0502020204030204" pitchFamily="34" charset="0"/>
              </a:rPr>
              <a:t>Distributors are notified every day via email once training has 10 days left to complete (up to 5th day remaining).</a:t>
            </a:r>
          </a:p>
          <a:p>
            <a:pPr>
              <a:buClr>
                <a:srgbClr val="0000FF"/>
              </a:buClr>
              <a:buSzPts val="1800"/>
              <a:buFont typeface="Symbol" panose="05050102010706020507" pitchFamily="18" charset="2"/>
              <a:buChar char=""/>
            </a:pPr>
            <a:r>
              <a:rPr lang="en-GB" dirty="0">
                <a:latin typeface="Calibri" panose="020F0502020204030204" pitchFamily="34" charset="0"/>
              </a:rPr>
              <a:t>Distributors are notified daily where training is required to be completed within the next 5 days. IBM and IMM training manager are also copied on this automatic email.</a:t>
            </a:r>
          </a:p>
          <a:p>
            <a:pPr>
              <a:buFont typeface="Symbol" panose="05050102010706020507" pitchFamily="18" charset="2"/>
              <a:buChar char=""/>
            </a:pPr>
            <a:r>
              <a:rPr lang="en-GB" dirty="0">
                <a:latin typeface="Calibri" panose="020F0502020204030204" pitchFamily="34" charset="0"/>
              </a:rPr>
              <a:t>If training is still not completed and is past due a mail is automatically sent to Distributor and escalated to IBM and IMM Ops. IBM will immediately contact Distributor to ensure training is completed.</a:t>
            </a:r>
          </a:p>
          <a:p>
            <a:pPr>
              <a:buFont typeface="Symbol" panose="05050102010706020507" pitchFamily="18" charset="2"/>
              <a:buChar char=""/>
            </a:pPr>
            <a:r>
              <a:rPr lang="en-GB" dirty="0">
                <a:latin typeface="Calibri" panose="020F0502020204030204" pitchFamily="34" charset="0"/>
              </a:rPr>
              <a:t>After step 5 the Noncompliance process begins</a:t>
            </a:r>
          </a:p>
          <a:p>
            <a:pPr>
              <a:buFont typeface="Symbol" panose="05050102010706020507" pitchFamily="18" charset="2"/>
              <a:buChar char=""/>
            </a:pPr>
            <a:endParaRPr lang="en-GB" dirty="0">
              <a:latin typeface="Calibri" panose="020F0502020204030204" pitchFamily="34" charset="0"/>
              <a:ea typeface="Calibri" panose="020F0502020204030204" pitchFamily="34" charset="0"/>
            </a:endParaRPr>
          </a:p>
          <a:p>
            <a:pPr>
              <a:buFont typeface="Symbol" panose="05050102010706020507" pitchFamily="18" charset="2"/>
              <a:buChar char=""/>
            </a:pPr>
            <a:endParaRPr lang="en-GB" dirty="0">
              <a:latin typeface="Calibri" panose="020F0502020204030204" pitchFamily="34" charset="0"/>
              <a:ea typeface="Calibri" panose="020F0502020204030204" pitchFamily="34" charset="0"/>
            </a:endParaRPr>
          </a:p>
          <a:p>
            <a:pPr>
              <a:buFont typeface="Symbol" panose="05050102010706020507" pitchFamily="18" charset="2"/>
              <a:buChar char=""/>
            </a:pPr>
            <a:endParaRPr lang="en-GB" dirty="0">
              <a:latin typeface="Calibri" panose="020F0502020204030204" pitchFamily="34" charset="0"/>
              <a:ea typeface="Calibri" panose="020F0502020204030204" pitchFamily="34" charset="0"/>
            </a:endParaRPr>
          </a:p>
          <a:p>
            <a:pPr>
              <a:buFont typeface="Symbol" panose="05050102010706020507" pitchFamily="18" charset="2"/>
              <a:buChar char=""/>
            </a:pPr>
            <a:endParaRPr lang="en-GB" dirty="0">
              <a:latin typeface="Calibri" panose="020F0502020204030204" pitchFamily="34" charset="0"/>
              <a:ea typeface="Calibri" panose="020F0502020204030204" pitchFamily="34" charset="0"/>
            </a:endParaRPr>
          </a:p>
          <a:p>
            <a:pPr>
              <a:buFont typeface="Symbol" panose="05050102010706020507" pitchFamily="18" charset="2"/>
              <a:buChar char=""/>
            </a:pPr>
            <a:endParaRPr lang="en-GB" dirty="0">
              <a:latin typeface="Calibri" panose="020F0502020204030204" pitchFamily="34" charset="0"/>
              <a:ea typeface="Calibri" panose="020F0502020204030204" pitchFamily="34" charset="0"/>
            </a:endParaRPr>
          </a:p>
          <a:p>
            <a:pPr>
              <a:buFont typeface="Symbol" panose="05050102010706020507" pitchFamily="18" charset="2"/>
              <a:buChar char=""/>
            </a:pPr>
            <a:endParaRPr lang="en-GB" dirty="0">
              <a:latin typeface="Calibri" panose="020F0502020204030204" pitchFamily="34" charset="0"/>
              <a:ea typeface="Calibri" panose="020F0502020204030204" pitchFamily="34" charset="0"/>
            </a:endParaRPr>
          </a:p>
          <a:p>
            <a:pPr>
              <a:buFont typeface="Symbol" panose="05050102010706020507" pitchFamily="18" charset="2"/>
              <a:buChar char=""/>
            </a:pPr>
            <a:endParaRPr lang="en-GB" dirty="0">
              <a:latin typeface="Calibri" panose="020F0502020204030204" pitchFamily="34" charset="0"/>
              <a:ea typeface="Calibri" panose="020F0502020204030204" pitchFamily="34" charset="0"/>
            </a:endParaRPr>
          </a:p>
          <a:p>
            <a:pPr>
              <a:buFont typeface="Symbol" panose="05050102010706020507" pitchFamily="18" charset="2"/>
              <a:buChar char=""/>
            </a:pPr>
            <a:endParaRPr lang="en-GB" dirty="0">
              <a:latin typeface="Calibri" panose="020F0502020204030204" pitchFamily="34" charset="0"/>
              <a:ea typeface="Calibri" panose="020F0502020204030204" pitchFamily="34" charset="0"/>
            </a:endParaRPr>
          </a:p>
          <a:p>
            <a:pPr>
              <a:buFont typeface="Symbol" panose="05050102010706020507" pitchFamily="18" charset="2"/>
              <a:buChar char=""/>
            </a:pPr>
            <a:endParaRPr lang="en-GB" dirty="0">
              <a:latin typeface="Calibri" panose="020F0502020204030204" pitchFamily="34" charset="0"/>
              <a:ea typeface="Calibri" panose="020F0502020204030204" pitchFamily="34" charset="0"/>
            </a:endParaRPr>
          </a:p>
          <a:p>
            <a:pPr>
              <a:buFont typeface="Symbol" panose="05050102010706020507" pitchFamily="18" charset="2"/>
              <a:buChar char=""/>
            </a:pPr>
            <a:endParaRPr lang="en-GB" dirty="0">
              <a:latin typeface="Calibri" panose="020F0502020204030204" pitchFamily="34" charset="0"/>
              <a:ea typeface="Calibri" panose="020F0502020204030204" pitchFamily="34" charset="0"/>
            </a:endParaRPr>
          </a:p>
          <a:p>
            <a:pPr>
              <a:buFont typeface="Symbol" panose="05050102010706020507" pitchFamily="18" charset="2"/>
              <a:buChar char=""/>
            </a:pPr>
            <a:endParaRPr lang="en-GB" dirty="0">
              <a:latin typeface="Calibri" panose="020F0502020204030204" pitchFamily="34" charset="0"/>
              <a:ea typeface="Calibri" panose="020F0502020204030204" pitchFamily="34" charset="0"/>
            </a:endParaRPr>
          </a:p>
          <a:p>
            <a:pPr>
              <a:buFont typeface="Symbol" panose="05050102010706020507" pitchFamily="18" charset="2"/>
              <a:buChar char=""/>
            </a:pPr>
            <a:r>
              <a:rPr lang="en-GB" dirty="0">
                <a:latin typeface="Calibri" panose="020F0502020204030204" pitchFamily="34" charset="0"/>
                <a:ea typeface="Calibri" panose="020F0502020204030204" pitchFamily="34" charset="0"/>
              </a:rPr>
              <a:t>After step 5 the Noncompliance process begins. </a:t>
            </a:r>
            <a:endParaRPr lang="en-GB" dirty="0"/>
          </a:p>
        </p:txBody>
      </p:sp>
    </p:spTree>
    <p:extLst>
      <p:ext uri="{BB962C8B-B14F-4D97-AF65-F5344CB8AC3E}">
        <p14:creationId xmlns:p14="http://schemas.microsoft.com/office/powerpoint/2010/main" val="959854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1126A17-B21C-4B89-B5F6-EB6668648E30}"/>
              </a:ext>
            </a:extLst>
          </p:cNvPr>
          <p:cNvSpPr>
            <a:spLocks noGrp="1" noChangeArrowheads="1"/>
          </p:cNvSpPr>
          <p:nvPr>
            <p:ph type="title"/>
          </p:nvPr>
        </p:nvSpPr>
        <p:spPr>
          <a:xfrm>
            <a:off x="2457451" y="152401"/>
            <a:ext cx="7896225" cy="684213"/>
          </a:xfrm>
        </p:spPr>
        <p:txBody>
          <a:bodyPr/>
          <a:lstStyle/>
          <a:p>
            <a:pPr eaLnBrk="1" hangingPunct="1"/>
            <a:r>
              <a:rPr lang="en-GB" altLang="en-US" dirty="0"/>
              <a:t>Non-Compliant Training </a:t>
            </a:r>
            <a:endParaRPr lang="en-US" altLang="en-US" dirty="0"/>
          </a:p>
        </p:txBody>
      </p:sp>
      <p:sp>
        <p:nvSpPr>
          <p:cNvPr id="4" name="Content Placeholder 3">
            <a:extLst>
              <a:ext uri="{FF2B5EF4-FFF2-40B4-BE49-F238E27FC236}">
                <a16:creationId xmlns:a16="http://schemas.microsoft.com/office/drawing/2014/main" id="{6C2659CC-60CC-4889-AE97-F4F35C8C3D9E}"/>
              </a:ext>
            </a:extLst>
          </p:cNvPr>
          <p:cNvSpPr>
            <a:spLocks noGrp="1"/>
          </p:cNvSpPr>
          <p:nvPr>
            <p:ph idx="1"/>
          </p:nvPr>
        </p:nvSpPr>
        <p:spPr>
          <a:xfrm>
            <a:off x="2244725" y="1374776"/>
            <a:ext cx="7702550" cy="4841875"/>
          </a:xfrm>
        </p:spPr>
        <p:txBody>
          <a:bodyPr rtlCol="0"/>
          <a:lstStyle/>
          <a:p>
            <a:pPr eaLnBrk="1" fontAlgn="auto" hangingPunct="1">
              <a:spcAft>
                <a:spcPts val="0"/>
              </a:spcAft>
              <a:defRPr/>
            </a:pPr>
            <a:r>
              <a:rPr lang="en-GB" dirty="0"/>
              <a:t>Failure to complete the assigned training may be a breach of the distributor’s contractual obligations.  </a:t>
            </a:r>
          </a:p>
          <a:p>
            <a:pPr eaLnBrk="1" fontAlgn="auto" hangingPunct="1">
              <a:spcAft>
                <a:spcPts val="0"/>
              </a:spcAft>
              <a:defRPr/>
            </a:pPr>
            <a:r>
              <a:rPr lang="en-GB" dirty="0"/>
              <a:t>Non-Compliant training will have consequences as follows;</a:t>
            </a:r>
          </a:p>
          <a:p>
            <a:pPr lvl="1" eaLnBrk="1" fontAlgn="auto" hangingPunct="1">
              <a:spcAft>
                <a:spcPts val="0"/>
              </a:spcAft>
              <a:defRPr/>
            </a:pPr>
            <a:r>
              <a:rPr lang="en-GB" dirty="0"/>
              <a:t>Training that is overdue is immediately flagged to the IBM;</a:t>
            </a:r>
          </a:p>
          <a:p>
            <a:pPr lvl="1" eaLnBrk="1" fontAlgn="auto" hangingPunct="1">
              <a:spcAft>
                <a:spcPts val="0"/>
              </a:spcAft>
              <a:defRPr/>
            </a:pPr>
            <a:r>
              <a:rPr lang="en-GB" dirty="0"/>
              <a:t>IBM will notify the Distributor and insist that the training is completed as soon as possible.</a:t>
            </a:r>
          </a:p>
          <a:p>
            <a:pPr lvl="1" eaLnBrk="1" fontAlgn="auto" hangingPunct="1">
              <a:spcAft>
                <a:spcPts val="0"/>
              </a:spcAft>
              <a:defRPr/>
            </a:pPr>
            <a:r>
              <a:rPr lang="en-GB" dirty="0">
                <a:latin typeface="Calibri" panose="020F0502020204030204" pitchFamily="34" charset="0"/>
              </a:rPr>
              <a:t>After step 5 the Noncompliance process begins</a:t>
            </a:r>
          </a:p>
          <a:p>
            <a:pPr marL="457200" lvl="1" indent="0" eaLnBrk="1" fontAlgn="auto" hangingPunct="1">
              <a:spcAft>
                <a:spcPts val="0"/>
              </a:spcAft>
              <a:buNone/>
              <a:defRPr/>
            </a:pPr>
            <a:endParaRPr lang="en-GB" dirty="0"/>
          </a:p>
          <a:p>
            <a:pPr eaLnBrk="1" fontAlgn="auto" hangingPunct="1">
              <a:spcAft>
                <a:spcPts val="0"/>
              </a:spcAft>
              <a:defRPr/>
            </a:pPr>
            <a:endParaRPr lang="en-GB" dirty="0"/>
          </a:p>
          <a:p>
            <a:pPr eaLnBrk="1" fontAlgn="auto" hangingPunct="1">
              <a:spcAft>
                <a:spcPts val="0"/>
              </a:spcAft>
              <a:defRPr/>
            </a:pPr>
            <a:endParaRPr lang="en-GB" dirty="0"/>
          </a:p>
          <a:p>
            <a:pPr eaLnBrk="1" fontAlgn="auto" hangingPunct="1">
              <a:spcAft>
                <a:spcPts val="0"/>
              </a:spcAft>
              <a:defRPr/>
            </a:pPr>
            <a:endParaRPr lang="en-GB" dirty="0"/>
          </a:p>
        </p:txBody>
      </p:sp>
    </p:spTree>
    <p:extLst>
      <p:ext uri="{BB962C8B-B14F-4D97-AF65-F5344CB8AC3E}">
        <p14:creationId xmlns:p14="http://schemas.microsoft.com/office/powerpoint/2010/main" val="2882632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F314A-156B-81CA-38F7-E12F1D229C6C}"/>
              </a:ext>
            </a:extLst>
          </p:cNvPr>
          <p:cNvSpPr>
            <a:spLocks noGrp="1"/>
          </p:cNvSpPr>
          <p:nvPr>
            <p:ph type="title"/>
          </p:nvPr>
        </p:nvSpPr>
        <p:spPr>
          <a:xfrm>
            <a:off x="960967" y="152401"/>
            <a:ext cx="10270067" cy="684213"/>
          </a:xfrm>
        </p:spPr>
        <p:txBody>
          <a:bodyPr wrap="square" anchor="b">
            <a:normAutofit/>
          </a:bodyPr>
          <a:lstStyle/>
          <a:p>
            <a:r>
              <a:rPr lang="en-GB" dirty="0"/>
              <a:t>Training Notifications</a:t>
            </a:r>
          </a:p>
        </p:txBody>
      </p:sp>
      <p:pic>
        <p:nvPicPr>
          <p:cNvPr id="8" name="Picture 7" descr="A screenshot of a computer&#10;&#10;Description automatically generated">
            <a:extLst>
              <a:ext uri="{FF2B5EF4-FFF2-40B4-BE49-F238E27FC236}">
                <a16:creationId xmlns:a16="http://schemas.microsoft.com/office/drawing/2014/main" id="{E7DB1DB4-1390-6B93-1B2E-767AD7405F49}"/>
              </a:ext>
            </a:extLst>
          </p:cNvPr>
          <p:cNvPicPr>
            <a:picLocks noChangeAspect="1"/>
          </p:cNvPicPr>
          <p:nvPr/>
        </p:nvPicPr>
        <p:blipFill>
          <a:blip r:embed="rId3"/>
          <a:stretch>
            <a:fillRect/>
          </a:stretch>
        </p:blipFill>
        <p:spPr>
          <a:xfrm>
            <a:off x="5372015" y="1304925"/>
            <a:ext cx="6686635" cy="4922114"/>
          </a:xfrm>
          <a:prstGeom prst="rect">
            <a:avLst/>
          </a:prstGeom>
          <a:noFill/>
        </p:spPr>
      </p:pic>
      <p:sp>
        <p:nvSpPr>
          <p:cNvPr id="13" name="Text Placeholder 3">
            <a:extLst>
              <a:ext uri="{FF2B5EF4-FFF2-40B4-BE49-F238E27FC236}">
                <a16:creationId xmlns:a16="http://schemas.microsoft.com/office/drawing/2014/main" id="{D528E726-3A79-BE54-776E-2A9E8709C21C}"/>
              </a:ext>
            </a:extLst>
          </p:cNvPr>
          <p:cNvSpPr>
            <a:spLocks noGrp="1"/>
          </p:cNvSpPr>
          <p:nvPr>
            <p:ph type="body" sz="quarter" idx="11"/>
          </p:nvPr>
        </p:nvSpPr>
        <p:spPr>
          <a:xfrm>
            <a:off x="960967" y="1376362"/>
            <a:ext cx="4411048" cy="5233987"/>
          </a:xfrm>
        </p:spPr>
        <p:txBody>
          <a:bodyPr/>
          <a:lstStyle/>
          <a:p>
            <a:pPr marL="0" indent="0" algn="ctr">
              <a:buNone/>
            </a:pPr>
            <a:r>
              <a:rPr lang="en-US" sz="1000" dirty="0"/>
              <a:t>Cook Learn notification </a:t>
            </a:r>
          </a:p>
          <a:p>
            <a:pPr marL="0" indent="0" algn="ctr">
              <a:buNone/>
            </a:pPr>
            <a:endParaRPr lang="en-US" sz="1000" dirty="0"/>
          </a:p>
          <a:p>
            <a:pPr marL="0" indent="0" algn="ctr">
              <a:buNone/>
            </a:pPr>
            <a:r>
              <a:rPr lang="en-US" sz="1000" dirty="0"/>
              <a:t>After 10 days reminder notification</a:t>
            </a:r>
          </a:p>
          <a:p>
            <a:pPr marL="0" indent="0" algn="ctr">
              <a:buNone/>
            </a:pPr>
            <a:endParaRPr lang="en-US" sz="1000" dirty="0"/>
          </a:p>
          <a:p>
            <a:pPr marL="0" indent="0" algn="ctr">
              <a:buNone/>
            </a:pPr>
            <a:r>
              <a:rPr lang="en-US" sz="1000" dirty="0"/>
              <a:t>On day 10,9,8,7,6 leading to the due date another reminder is sent</a:t>
            </a:r>
          </a:p>
          <a:p>
            <a:pPr marL="0" indent="0" algn="ctr">
              <a:buNone/>
            </a:pPr>
            <a:endParaRPr lang="en-US" sz="1000" dirty="0"/>
          </a:p>
          <a:p>
            <a:pPr marL="0" indent="0" algn="ctr">
              <a:buNone/>
            </a:pPr>
            <a:r>
              <a:rPr lang="en-US" sz="1000" dirty="0"/>
              <a:t>On day 5,4,3,2,1 leading to the due date another reminder is sent copying IBM and training manager</a:t>
            </a:r>
          </a:p>
          <a:p>
            <a:pPr marL="0" indent="0" algn="ctr">
              <a:buNone/>
            </a:pPr>
            <a:endParaRPr lang="en-US" sz="1000" dirty="0"/>
          </a:p>
          <a:p>
            <a:pPr marL="0" indent="0" algn="ctr">
              <a:buNone/>
            </a:pPr>
            <a:r>
              <a:rPr lang="en-US" sz="1000" dirty="0"/>
              <a:t>On day after due date a non completed email is sent copying IBM and training manager </a:t>
            </a:r>
          </a:p>
        </p:txBody>
      </p:sp>
      <p:sp>
        <p:nvSpPr>
          <p:cNvPr id="11" name="Arrow: Down 10">
            <a:extLst>
              <a:ext uri="{FF2B5EF4-FFF2-40B4-BE49-F238E27FC236}">
                <a16:creationId xmlns:a16="http://schemas.microsoft.com/office/drawing/2014/main" id="{19F4D603-D370-54E9-B3AA-F7F35D664D7D}"/>
              </a:ext>
            </a:extLst>
          </p:cNvPr>
          <p:cNvSpPr/>
          <p:nvPr/>
        </p:nvSpPr>
        <p:spPr>
          <a:xfrm>
            <a:off x="2702519" y="1696601"/>
            <a:ext cx="675132" cy="571500"/>
          </a:xfrm>
          <a:prstGeom prst="downArrow">
            <a:avLst>
              <a:gd name="adj1" fmla="val 34277"/>
              <a:gd name="adj2" fmla="val 50000"/>
            </a:avLst>
          </a:prstGeom>
          <a:solidFill>
            <a:srgbClr val="0070C0"/>
          </a:solidFill>
          <a:ln w="127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highlight>
                <a:srgbClr val="0000FF"/>
              </a:highlight>
            </a:endParaRPr>
          </a:p>
        </p:txBody>
      </p:sp>
      <p:sp>
        <p:nvSpPr>
          <p:cNvPr id="14" name="Arrow: Down 13">
            <a:extLst>
              <a:ext uri="{FF2B5EF4-FFF2-40B4-BE49-F238E27FC236}">
                <a16:creationId xmlns:a16="http://schemas.microsoft.com/office/drawing/2014/main" id="{82C249C5-F38C-8318-80DA-9A130AD2BB34}"/>
              </a:ext>
            </a:extLst>
          </p:cNvPr>
          <p:cNvSpPr/>
          <p:nvPr/>
        </p:nvSpPr>
        <p:spPr>
          <a:xfrm>
            <a:off x="2720510" y="2495553"/>
            <a:ext cx="675132" cy="571500"/>
          </a:xfrm>
          <a:prstGeom prst="downArrow">
            <a:avLst>
              <a:gd name="adj1" fmla="val 34277"/>
              <a:gd name="adj2" fmla="val 50000"/>
            </a:avLst>
          </a:prstGeom>
          <a:solidFill>
            <a:srgbClr val="0070C0"/>
          </a:solidFill>
          <a:ln w="127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0DF29A7D-4ED7-D9F1-0EB8-8E22583463B5}"/>
              </a:ext>
            </a:extLst>
          </p:cNvPr>
          <p:cNvSpPr/>
          <p:nvPr/>
        </p:nvSpPr>
        <p:spPr>
          <a:xfrm>
            <a:off x="2715684" y="3311527"/>
            <a:ext cx="675132" cy="571500"/>
          </a:xfrm>
          <a:prstGeom prst="downArrow">
            <a:avLst>
              <a:gd name="adj1" fmla="val 34277"/>
              <a:gd name="adj2" fmla="val 50000"/>
            </a:avLst>
          </a:prstGeom>
          <a:solidFill>
            <a:srgbClr val="0070C0"/>
          </a:solidFill>
          <a:ln w="127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0E82D513-1D03-084F-F3AA-E86CA6E9E239}"/>
              </a:ext>
            </a:extLst>
          </p:cNvPr>
          <p:cNvSpPr/>
          <p:nvPr/>
        </p:nvSpPr>
        <p:spPr>
          <a:xfrm>
            <a:off x="2720510" y="4413251"/>
            <a:ext cx="675132" cy="571500"/>
          </a:xfrm>
          <a:prstGeom prst="downArrow">
            <a:avLst>
              <a:gd name="adj1" fmla="val 34277"/>
              <a:gd name="adj2" fmla="val 50000"/>
            </a:avLst>
          </a:prstGeom>
          <a:solidFill>
            <a:srgbClr val="0070C0"/>
          </a:solidFill>
          <a:ln w="127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5066F6A2-3021-F1D9-1C39-60EB52CFE3FD}"/>
              </a:ext>
            </a:extLst>
          </p:cNvPr>
          <p:cNvSpPr/>
          <p:nvPr/>
        </p:nvSpPr>
        <p:spPr>
          <a:xfrm>
            <a:off x="2711493" y="5553075"/>
            <a:ext cx="675132" cy="427737"/>
          </a:xfrm>
          <a:prstGeom prst="downArrow">
            <a:avLst>
              <a:gd name="adj1" fmla="val 34277"/>
              <a:gd name="adj2" fmla="val 50000"/>
            </a:avLst>
          </a:prstGeom>
          <a:solidFill>
            <a:srgbClr val="0070C0"/>
          </a:solidFill>
          <a:ln w="127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40C8336-CDBE-B158-5743-476D5951CC84}"/>
              </a:ext>
            </a:extLst>
          </p:cNvPr>
          <p:cNvSpPr txBox="1"/>
          <p:nvPr/>
        </p:nvSpPr>
        <p:spPr>
          <a:xfrm>
            <a:off x="-244209" y="5980818"/>
            <a:ext cx="6586536" cy="246221"/>
          </a:xfrm>
          <a:prstGeom prst="rect">
            <a:avLst/>
          </a:prstGeom>
          <a:noFill/>
        </p:spPr>
        <p:txBody>
          <a:bodyPr wrap="square">
            <a:spAutoFit/>
          </a:bodyPr>
          <a:lstStyle/>
          <a:p>
            <a:pPr marL="0" indent="0" algn="ctr">
              <a:buNone/>
            </a:pPr>
            <a:r>
              <a:rPr lang="en-US" sz="1000" dirty="0">
                <a:solidFill>
                  <a:srgbClr val="FF0000"/>
                </a:solidFill>
              </a:rPr>
              <a:t>Noncompliance process starts</a:t>
            </a:r>
          </a:p>
        </p:txBody>
      </p:sp>
    </p:spTree>
    <p:extLst>
      <p:ext uri="{BB962C8B-B14F-4D97-AF65-F5344CB8AC3E}">
        <p14:creationId xmlns:p14="http://schemas.microsoft.com/office/powerpoint/2010/main" val="1053360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D76BD6B-1146-44A5-B08F-D507BF65B9E1}"/>
              </a:ext>
            </a:extLst>
          </p:cNvPr>
          <p:cNvSpPr>
            <a:spLocks noGrp="1" noChangeArrowheads="1"/>
          </p:cNvSpPr>
          <p:nvPr>
            <p:ph type="title"/>
          </p:nvPr>
        </p:nvSpPr>
        <p:spPr/>
        <p:txBody>
          <a:bodyPr/>
          <a:lstStyle/>
          <a:p>
            <a:pPr eaLnBrk="1" hangingPunct="1"/>
            <a:r>
              <a:rPr lang="en-US" altLang="en-US" dirty="0"/>
              <a:t>WHY IS TRAINING ASSIGNED</a:t>
            </a:r>
          </a:p>
        </p:txBody>
      </p:sp>
      <p:sp>
        <p:nvSpPr>
          <p:cNvPr id="4" name="Content Placeholder 3">
            <a:extLst>
              <a:ext uri="{FF2B5EF4-FFF2-40B4-BE49-F238E27FC236}">
                <a16:creationId xmlns:a16="http://schemas.microsoft.com/office/drawing/2014/main" id="{53435EB7-83FE-4437-ADE4-16357BA02F9D}"/>
              </a:ext>
            </a:extLst>
          </p:cNvPr>
          <p:cNvSpPr>
            <a:spLocks noGrp="1"/>
          </p:cNvSpPr>
          <p:nvPr>
            <p:ph idx="1"/>
          </p:nvPr>
        </p:nvSpPr>
        <p:spPr>
          <a:xfrm>
            <a:off x="2244725" y="1152526"/>
            <a:ext cx="7702550" cy="5064126"/>
          </a:xfrm>
        </p:spPr>
        <p:txBody>
          <a:bodyPr rtlCol="0"/>
          <a:lstStyle/>
          <a:p>
            <a:r>
              <a:rPr lang="en-GB" dirty="0">
                <a:latin typeface="Segoe UI" panose="020B0502040204020203" pitchFamily="34" charset="0"/>
              </a:rPr>
              <a:t>Cook is committed to investing in our distributors and providing the resources needed to ensure each distributor has sufficient expertise to sell and promote Cook products in a compliant manner. Ensuring that our Distributors are, and remain, properly trained is a top priority for Cook. </a:t>
            </a:r>
          </a:p>
          <a:p>
            <a:r>
              <a:rPr lang="en-GB" dirty="0">
                <a:latin typeface="Segoe UI" panose="020B0502040204020203" pitchFamily="34" charset="0"/>
              </a:rPr>
              <a:t>Training gives our distributors opportunities to grow their knowledge and job skills to become effective.</a:t>
            </a:r>
            <a:endParaRPr lang="en-GB" dirty="0">
              <a:latin typeface="Arial" panose="020B0604020202020204" pitchFamily="34" charset="0"/>
            </a:endParaRPr>
          </a:p>
          <a:p>
            <a:r>
              <a:rPr lang="en-GB" dirty="0">
                <a:latin typeface="Segoe UI" panose="020B0502040204020203" pitchFamily="34" charset="0"/>
              </a:rPr>
              <a:t>Training ensures distributors have skills and knowledge equal to the changing industry.</a:t>
            </a:r>
            <a:endParaRPr lang="en-GB" dirty="0">
              <a:latin typeface="Arial" panose="020B0604020202020204" pitchFamily="34" charset="0"/>
            </a:endParaRPr>
          </a:p>
          <a:p>
            <a:pPr eaLnBrk="1" fontAlgn="auto" hangingPunct="1">
              <a:spcAft>
                <a:spcPts val="0"/>
              </a:spcAft>
              <a:defRPr/>
            </a:pPr>
            <a:r>
              <a:rPr lang="en-GB" dirty="0">
                <a:latin typeface="Segoe UI" panose="020B0502040204020203" pitchFamily="34" charset="0"/>
              </a:rPr>
              <a:t>Training standardizes processes and ensures consistent results.</a:t>
            </a:r>
            <a:endParaRPr lang="en-GB" dirty="0">
              <a:solidFill>
                <a:srgbClr val="202124"/>
              </a:solidFill>
              <a:latin typeface="Google Sans Text"/>
            </a:endParaRPr>
          </a:p>
          <a:p>
            <a:r>
              <a:rPr lang="en-GB" dirty="0">
                <a:latin typeface="Segoe UI" panose="020B0502040204020203" pitchFamily="34" charset="0"/>
              </a:rPr>
              <a:t>Training ensures alignment with Cook’s mission, vision, values, ethics and policies.</a:t>
            </a:r>
            <a:endParaRPr lang="en-GB" dirty="0">
              <a:latin typeface="Arial" panose="020B0604020202020204" pitchFamily="34" charset="0"/>
            </a:endParaRPr>
          </a:p>
          <a:p>
            <a:pPr eaLnBrk="1" fontAlgn="auto" hangingPunct="1">
              <a:spcAft>
                <a:spcPts val="0"/>
              </a:spcAft>
              <a:defRPr/>
            </a:pPr>
            <a:r>
              <a:rPr lang="en-GB" dirty="0">
                <a:latin typeface="Segoe UI" panose="020B0502040204020203" pitchFamily="34" charset="0"/>
              </a:rPr>
              <a:t>Supports the company to follow laws, reduce risks, and operate effectively. </a:t>
            </a:r>
          </a:p>
          <a:p>
            <a:pPr eaLnBrk="1" fontAlgn="auto" hangingPunct="1">
              <a:spcAft>
                <a:spcPts val="0"/>
              </a:spcAft>
              <a:defRPr/>
            </a:pPr>
            <a:r>
              <a:rPr lang="en-GB" dirty="0">
                <a:latin typeface="Segoe UI" panose="020B0502040204020203" pitchFamily="34" charset="0"/>
              </a:rPr>
              <a:t>Supports Compliance.</a:t>
            </a:r>
          </a:p>
          <a:p>
            <a:pPr eaLnBrk="1" fontAlgn="auto" hangingPunct="1">
              <a:spcAft>
                <a:spcPts val="0"/>
              </a:spcAft>
              <a:defRPr/>
            </a:pPr>
            <a:endParaRPr lang="en-GB" dirty="0"/>
          </a:p>
          <a:p>
            <a:pPr eaLnBrk="1" fontAlgn="auto" hangingPunct="1">
              <a:spcAft>
                <a:spcPts val="0"/>
              </a:spcAft>
              <a:defRPr/>
            </a:pP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2A336A09-8E19-430A-88BA-2391CA2B8B67}"/>
              </a:ext>
            </a:extLst>
          </p:cNvPr>
          <p:cNvSpPr>
            <a:spLocks noGrp="1" noChangeArrowheads="1"/>
          </p:cNvSpPr>
          <p:nvPr>
            <p:ph type="title"/>
          </p:nvPr>
        </p:nvSpPr>
        <p:spPr/>
        <p:txBody>
          <a:bodyPr/>
          <a:lstStyle/>
          <a:p>
            <a:pPr eaLnBrk="1" hangingPunct="1"/>
            <a:r>
              <a:rPr lang="en-GB" altLang="en-US" dirty="0"/>
              <a:t>IS TRAINING REQUIRED?</a:t>
            </a:r>
            <a:endParaRPr lang="en-US" altLang="en-US" dirty="0"/>
          </a:p>
        </p:txBody>
      </p:sp>
      <p:sp>
        <p:nvSpPr>
          <p:cNvPr id="10243" name="Content Placeholder 2">
            <a:extLst>
              <a:ext uri="{FF2B5EF4-FFF2-40B4-BE49-F238E27FC236}">
                <a16:creationId xmlns:a16="http://schemas.microsoft.com/office/drawing/2014/main" id="{B8A888DC-8674-48F9-A3CF-32275894D576}"/>
              </a:ext>
            </a:extLst>
          </p:cNvPr>
          <p:cNvSpPr>
            <a:spLocks noGrp="1" noChangeArrowheads="1"/>
          </p:cNvSpPr>
          <p:nvPr>
            <p:ph idx="1"/>
          </p:nvPr>
        </p:nvSpPr>
        <p:spPr>
          <a:xfrm>
            <a:off x="2244725" y="1128713"/>
            <a:ext cx="7702550" cy="5186362"/>
          </a:xfrm>
        </p:spPr>
        <p:txBody>
          <a:bodyPr/>
          <a:lstStyle/>
          <a:p>
            <a:pPr marL="0" indent="0">
              <a:buNone/>
            </a:pPr>
            <a:endParaRPr lang="en-GB" dirty="0">
              <a:latin typeface="Segoe UI" panose="020B0502040204020203" pitchFamily="34" charset="0"/>
            </a:endParaRPr>
          </a:p>
          <a:p>
            <a:pPr marL="0" indent="0">
              <a:buNone/>
            </a:pPr>
            <a:endParaRPr lang="en-GB" dirty="0">
              <a:latin typeface="Segoe UI" panose="020B0502040204020203" pitchFamily="34" charset="0"/>
            </a:endParaRPr>
          </a:p>
          <a:p>
            <a:pPr marL="0" indent="0">
              <a:buNone/>
            </a:pPr>
            <a:endParaRPr lang="en-GB" dirty="0">
              <a:latin typeface="Segoe UI" panose="020B0502040204020203" pitchFamily="34" charset="0"/>
            </a:endParaRPr>
          </a:p>
          <a:p>
            <a:r>
              <a:rPr lang="en-GB" dirty="0">
                <a:latin typeface="Segoe UI" panose="020B0502040204020203" pitchFamily="34" charset="0"/>
              </a:rPr>
              <a:t>The distribution agreement sets out the obligations of Cook and the distributor in respect of training. Cook’s obligation is (subject to </a:t>
            </a:r>
            <a:r>
              <a:rPr lang="en-IE" dirty="0">
                <a:latin typeface="Segoe UI" panose="020B0502040204020203" pitchFamily="34" charset="0"/>
              </a:rPr>
              <a:t> reasonable capacity and availability, and upon written request) to </a:t>
            </a:r>
            <a:r>
              <a:rPr lang="x-none" dirty="0">
                <a:latin typeface="Segoe UI" panose="020B0502040204020203" pitchFamily="34" charset="0"/>
              </a:rPr>
              <a:t>support </a:t>
            </a:r>
            <a:r>
              <a:rPr lang="en-IE" dirty="0">
                <a:latin typeface="Segoe UI" panose="020B0502040204020203" pitchFamily="34" charset="0"/>
              </a:rPr>
              <a:t>the distributor in its education and training of the distributor’s employees.</a:t>
            </a:r>
            <a:endParaRPr lang="en-GB" dirty="0">
              <a:latin typeface="Segoe UI" panose="020B0502040204020203" pitchFamily="34" charset="0"/>
            </a:endParaRPr>
          </a:p>
          <a:p>
            <a:pPr lvl="1" eaLnBrk="1" hangingPunct="1"/>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8074CE3-633A-4FD2-92A7-994E3F1C0B74}"/>
              </a:ext>
            </a:extLst>
          </p:cNvPr>
          <p:cNvSpPr>
            <a:spLocks noGrp="1" noChangeArrowheads="1"/>
          </p:cNvSpPr>
          <p:nvPr>
            <p:ph type="title"/>
          </p:nvPr>
        </p:nvSpPr>
        <p:spPr/>
        <p:txBody>
          <a:bodyPr/>
          <a:lstStyle/>
          <a:p>
            <a:pPr eaLnBrk="1" hangingPunct="1"/>
            <a:r>
              <a:rPr lang="en-GB" altLang="en-US" dirty="0"/>
              <a:t>HOW IS TRAINING COMPLETED</a:t>
            </a:r>
            <a:endParaRPr lang="en-US" altLang="en-US" dirty="0"/>
          </a:p>
        </p:txBody>
      </p:sp>
      <p:sp>
        <p:nvSpPr>
          <p:cNvPr id="3" name="Content Placeholder 2">
            <a:extLst>
              <a:ext uri="{FF2B5EF4-FFF2-40B4-BE49-F238E27FC236}">
                <a16:creationId xmlns:a16="http://schemas.microsoft.com/office/drawing/2014/main" id="{7CCEFD4D-7747-4449-9784-DA4CB0B8CB56}"/>
              </a:ext>
            </a:extLst>
          </p:cNvPr>
          <p:cNvSpPr>
            <a:spLocks noGrp="1"/>
          </p:cNvSpPr>
          <p:nvPr>
            <p:ph idx="1"/>
          </p:nvPr>
        </p:nvSpPr>
        <p:spPr>
          <a:xfrm>
            <a:off x="1819275" y="1400176"/>
            <a:ext cx="8128001" cy="4816475"/>
          </a:xfrm>
        </p:spPr>
        <p:txBody>
          <a:bodyPr rtlCol="0"/>
          <a:lstStyle/>
          <a:p>
            <a:r>
              <a:rPr lang="en-GB" sz="1600" dirty="0">
                <a:latin typeface="Segoe UI" panose="020B0502040204020203" pitchFamily="34" charset="0"/>
              </a:rPr>
              <a:t>All distributor employees who represent Cook Medical in indirect markets should be registered in Cook’s learning management system, Cook Learn.</a:t>
            </a:r>
          </a:p>
          <a:p>
            <a:r>
              <a:rPr lang="en-GB" sz="1600" spc="-5" dirty="0">
                <a:latin typeface="Arial"/>
                <a:cs typeface="Arial"/>
              </a:rPr>
              <a:t>Training is assigned to all employees via Cook Learn.</a:t>
            </a:r>
          </a:p>
          <a:p>
            <a:r>
              <a:rPr lang="en-GB" sz="1600" spc="-5" dirty="0">
                <a:latin typeface="Arial"/>
                <a:cs typeface="Arial"/>
              </a:rPr>
              <a:t>All distributor employees who represent Cook Medical in indirect markets must log into Cook Learn once a month and complete any assigned training. </a:t>
            </a:r>
            <a:endParaRPr lang="en-US" dirty="0">
              <a:latin typeface="Arial" panose="020B0604020202020204" pitchFamily="34" charset="0"/>
            </a:endParaRPr>
          </a:p>
          <a:p>
            <a:r>
              <a:rPr lang="en-GB" sz="1600" dirty="0">
                <a:latin typeface="Segoe UI" panose="020B0502040204020203" pitchFamily="34" charset="0"/>
              </a:rPr>
              <a:t>Distributor employees will receive email notification of all training assignments from </a:t>
            </a:r>
            <a:r>
              <a:rPr lang="en-GB" sz="1600" dirty="0">
                <a:latin typeface="Segoe UI" panose="020B0502040204020203" pitchFamily="34" charset="0"/>
                <a:hlinkClick r:id="rId2"/>
              </a:rPr>
              <a:t>cmh.learning@cookmedical.com</a:t>
            </a:r>
            <a:r>
              <a:rPr lang="en-GB" sz="1600" dirty="0">
                <a:latin typeface="Segoe UI" panose="020B0502040204020203" pitchFamily="34" charset="0"/>
              </a:rPr>
              <a:t>. Each training will have a date by which the training is due. Training is required to be completed by the due date.</a:t>
            </a:r>
            <a:endParaRPr lang="en-GB" sz="1600" dirty="0">
              <a:latin typeface="Arial" panose="020B0604020202020204" pitchFamily="34" charset="0"/>
            </a:endParaRPr>
          </a:p>
          <a:p>
            <a:r>
              <a:rPr lang="en-GB" sz="1600" dirty="0">
                <a:latin typeface="Segoe UI" panose="020B0502040204020203" pitchFamily="34" charset="0"/>
              </a:rPr>
              <a:t>Your Indirect Business Manager (IBM) will provide a current list of active employees during quarterly reviews. </a:t>
            </a:r>
          </a:p>
          <a:p>
            <a:r>
              <a:rPr lang="en-GB" sz="1600" dirty="0">
                <a:latin typeface="Segoe UI" panose="020B0502040204020203" pitchFamily="34" charset="0"/>
              </a:rPr>
              <a:t>It is imperative the distributor keep the list of active employees in Cook Learn up to date.</a:t>
            </a:r>
            <a:endParaRPr lang="en-GB" sz="1600" dirty="0">
              <a:latin typeface="Arial" panose="020B0604020202020204" pitchFamily="34" charset="0"/>
            </a:endParaRPr>
          </a:p>
          <a:p>
            <a:pPr marL="457200" lvl="1" indent="0" eaLnBrk="1" fontAlgn="auto" hangingPunct="1">
              <a:spcAft>
                <a:spcPts val="0"/>
              </a:spcAft>
              <a:buNone/>
              <a:defRPr/>
            </a:pPr>
            <a:endParaRPr lang="en-GB" dirty="0">
              <a:latin typeface="Arial"/>
              <a:cs typeface="Arial"/>
            </a:endParaRPr>
          </a:p>
          <a:p>
            <a:pPr marL="457200" lvl="1" indent="0" eaLnBrk="1" fontAlgn="auto" hangingPunct="1">
              <a:spcAft>
                <a:spcPts val="0"/>
              </a:spcAft>
              <a:buNone/>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710D7C4-26B3-4C4F-9F98-BDF906A4B968}"/>
              </a:ext>
            </a:extLst>
          </p:cNvPr>
          <p:cNvSpPr>
            <a:spLocks noGrp="1" noChangeArrowheads="1"/>
          </p:cNvSpPr>
          <p:nvPr>
            <p:ph type="title"/>
          </p:nvPr>
        </p:nvSpPr>
        <p:spPr/>
        <p:txBody>
          <a:bodyPr/>
          <a:lstStyle/>
          <a:p>
            <a:pPr eaLnBrk="1" hangingPunct="1"/>
            <a:r>
              <a:rPr lang="en-US" altLang="en-US" dirty="0"/>
              <a:t>REPORTING</a:t>
            </a:r>
            <a:endParaRPr lang="en-IE" altLang="en-US" dirty="0"/>
          </a:p>
        </p:txBody>
      </p:sp>
      <p:sp>
        <p:nvSpPr>
          <p:cNvPr id="12291" name="Content Placeholder 2">
            <a:extLst>
              <a:ext uri="{FF2B5EF4-FFF2-40B4-BE49-F238E27FC236}">
                <a16:creationId xmlns:a16="http://schemas.microsoft.com/office/drawing/2014/main" id="{3E3119CC-304F-445B-A2DA-D412D9051755}"/>
              </a:ext>
            </a:extLst>
          </p:cNvPr>
          <p:cNvSpPr>
            <a:spLocks noGrp="1" noChangeArrowheads="1"/>
          </p:cNvSpPr>
          <p:nvPr>
            <p:ph idx="1"/>
          </p:nvPr>
        </p:nvSpPr>
        <p:spPr>
          <a:xfrm>
            <a:off x="2244725" y="836614"/>
            <a:ext cx="7702550" cy="5380037"/>
          </a:xfrm>
        </p:spPr>
        <p:txBody>
          <a:bodyPr/>
          <a:lstStyle/>
          <a:p>
            <a:pPr marL="0" indent="0" eaLnBrk="1" hangingPunct="1">
              <a:buNone/>
            </a:pPr>
            <a:endParaRPr lang="en-IE" altLang="en-US" dirty="0"/>
          </a:p>
          <a:p>
            <a:r>
              <a:rPr lang="en-GB" dirty="0">
                <a:latin typeface="Segoe UI" panose="020B0502040204020203" pitchFamily="34" charset="0"/>
              </a:rPr>
              <a:t>Training reports are generated monthly. </a:t>
            </a:r>
            <a:endParaRPr lang="en-GB" dirty="0">
              <a:latin typeface="Arial" panose="020B0604020202020204" pitchFamily="34" charset="0"/>
            </a:endParaRPr>
          </a:p>
          <a:p>
            <a:endParaRPr lang="en-IE" altLang="en-US" dirty="0"/>
          </a:p>
          <a:p>
            <a:r>
              <a:rPr lang="en-GB" dirty="0">
                <a:latin typeface="Segoe UI" panose="020B0502040204020203" pitchFamily="34" charset="0"/>
              </a:rPr>
              <a:t>Your IBM will work with your company to ensure there is no overdue training.</a:t>
            </a:r>
          </a:p>
          <a:p>
            <a:endParaRPr lang="en-GB" dirty="0">
              <a:latin typeface="Segoe UI" panose="020B0502040204020203" pitchFamily="34" charset="0"/>
            </a:endParaRPr>
          </a:p>
          <a:p>
            <a:r>
              <a:rPr lang="en-GB" dirty="0">
                <a:latin typeface="Segoe UI" panose="020B0502040204020203" pitchFamily="34" charset="0"/>
              </a:rPr>
              <a:t>The IBM will also be checking the date Cook Learn was last accessed to ensure that the system was accessed within the last month and that there is no overdue training.</a:t>
            </a:r>
          </a:p>
          <a:p>
            <a:endParaRPr lang="en-GB" dirty="0">
              <a:highlight>
                <a:srgbClr val="FFFF00"/>
              </a:highlight>
              <a:latin typeface="Segoe UI" panose="020B0502040204020203" pitchFamily="34" charset="0"/>
            </a:endParaRPr>
          </a:p>
          <a:p>
            <a:r>
              <a:rPr lang="en-GB" dirty="0">
                <a:latin typeface="Segoe UI" panose="020B0502040204020203" pitchFamily="34" charset="0"/>
              </a:rPr>
              <a:t>Training will be a key focus area on the agenda during business planning and quarterly reviews with the Distributor.</a:t>
            </a:r>
          </a:p>
          <a:p>
            <a:endParaRPr lang="en-GB" dirty="0">
              <a:latin typeface="Segoe UI" panose="020B0502040204020203" pitchFamily="34" charset="0"/>
            </a:endParaRPr>
          </a:p>
          <a:p>
            <a:pPr marL="0" indent="0">
              <a:buNone/>
            </a:pPr>
            <a:endParaRPr lang="en-GB" dirty="0">
              <a:latin typeface="Segoe UI" panose="020B0502040204020203" pitchFamily="34" charset="0"/>
            </a:endParaRPr>
          </a:p>
          <a:p>
            <a:endParaRPr lang="en-GB" dirty="0">
              <a:latin typeface="Segoe UI" panose="020B0502040204020203" pitchFamily="34" charset="0"/>
            </a:endParaRPr>
          </a:p>
          <a:p>
            <a:endParaRPr lang="en-GB" dirty="0">
              <a:latin typeface="Arial" panose="020B0604020202020204" pitchFamily="34" charset="0"/>
            </a:endParaRPr>
          </a:p>
          <a:p>
            <a:pPr eaLnBrk="1" hangingPunct="1"/>
            <a:endParaRPr lang="en-IE" altLang="en-US" dirty="0"/>
          </a:p>
          <a:p>
            <a:pPr eaLnBrk="1" hangingPunct="1"/>
            <a:endParaRPr lang="en-IE"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AEC26-830D-D52E-3DD7-D74B87111332}"/>
              </a:ext>
            </a:extLst>
          </p:cNvPr>
          <p:cNvSpPr>
            <a:spLocks noGrp="1"/>
          </p:cNvSpPr>
          <p:nvPr>
            <p:ph type="title"/>
          </p:nvPr>
        </p:nvSpPr>
        <p:spPr>
          <a:xfrm>
            <a:off x="2138362" y="1262664"/>
            <a:ext cx="3839805" cy="674758"/>
          </a:xfrm>
        </p:spPr>
        <p:txBody>
          <a:bodyPr/>
          <a:lstStyle/>
          <a:p>
            <a:r>
              <a:rPr lang="en-GB" dirty="0"/>
              <a:t>Viewing Training Report </a:t>
            </a:r>
          </a:p>
        </p:txBody>
      </p:sp>
      <p:sp>
        <p:nvSpPr>
          <p:cNvPr id="3" name="Content Placeholder 2">
            <a:extLst>
              <a:ext uri="{FF2B5EF4-FFF2-40B4-BE49-F238E27FC236}">
                <a16:creationId xmlns:a16="http://schemas.microsoft.com/office/drawing/2014/main" id="{D934AD07-7A22-458A-3CBE-C09D78437E60}"/>
              </a:ext>
            </a:extLst>
          </p:cNvPr>
          <p:cNvSpPr>
            <a:spLocks noGrp="1"/>
          </p:cNvSpPr>
          <p:nvPr>
            <p:ph idx="1"/>
          </p:nvPr>
        </p:nvSpPr>
        <p:spPr/>
        <p:txBody>
          <a:bodyPr/>
          <a:lstStyle/>
          <a:p>
            <a:endParaRPr lang="en-GB" dirty="0"/>
          </a:p>
          <a:p>
            <a:endParaRPr lang="en-GB" dirty="0"/>
          </a:p>
          <a:p>
            <a:endParaRPr lang="en-GB" dirty="0"/>
          </a:p>
          <a:p>
            <a:endParaRPr lang="en-GB" dirty="0"/>
          </a:p>
        </p:txBody>
      </p:sp>
      <p:pic>
        <p:nvPicPr>
          <p:cNvPr id="13" name="Picture 12">
            <a:extLst>
              <a:ext uri="{FF2B5EF4-FFF2-40B4-BE49-F238E27FC236}">
                <a16:creationId xmlns:a16="http://schemas.microsoft.com/office/drawing/2014/main" id="{6AC9BBE4-2B95-6060-9CDC-1B44B363EFAD}"/>
              </a:ext>
            </a:extLst>
          </p:cNvPr>
          <p:cNvPicPr>
            <a:picLocks noChangeAspect="1"/>
          </p:cNvPicPr>
          <p:nvPr/>
        </p:nvPicPr>
        <p:blipFill>
          <a:blip r:embed="rId2"/>
          <a:stretch>
            <a:fillRect/>
          </a:stretch>
        </p:blipFill>
        <p:spPr>
          <a:xfrm>
            <a:off x="1691878" y="3361136"/>
            <a:ext cx="8808244" cy="135731"/>
          </a:xfrm>
          <a:prstGeom prst="rect">
            <a:avLst/>
          </a:prstGeom>
        </p:spPr>
      </p:pic>
      <p:graphicFrame>
        <p:nvGraphicFramePr>
          <p:cNvPr id="14" name="Table 13">
            <a:extLst>
              <a:ext uri="{FF2B5EF4-FFF2-40B4-BE49-F238E27FC236}">
                <a16:creationId xmlns:a16="http://schemas.microsoft.com/office/drawing/2014/main" id="{E3D3E6F9-8AC2-4957-C49D-883FA48DFFBF}"/>
              </a:ext>
            </a:extLst>
          </p:cNvPr>
          <p:cNvGraphicFramePr>
            <a:graphicFrameLocks noGrp="1"/>
          </p:cNvGraphicFramePr>
          <p:nvPr/>
        </p:nvGraphicFramePr>
        <p:xfrm>
          <a:off x="1691879" y="3824424"/>
          <a:ext cx="8808243" cy="339243"/>
        </p:xfrm>
        <a:graphic>
          <a:graphicData uri="http://schemas.openxmlformats.org/drawingml/2006/table">
            <a:tbl>
              <a:tblPr>
                <a:tableStyleId>{5C22544A-7EE6-4342-B048-85BDC9FD1C3A}</a:tableStyleId>
              </a:tblPr>
              <a:tblGrid>
                <a:gridCol w="1162049">
                  <a:extLst>
                    <a:ext uri="{9D8B030D-6E8A-4147-A177-3AD203B41FA5}">
                      <a16:colId xmlns:a16="http://schemas.microsoft.com/office/drawing/2014/main" val="1703957318"/>
                    </a:ext>
                  </a:extLst>
                </a:gridCol>
                <a:gridCol w="628650">
                  <a:extLst>
                    <a:ext uri="{9D8B030D-6E8A-4147-A177-3AD203B41FA5}">
                      <a16:colId xmlns:a16="http://schemas.microsoft.com/office/drawing/2014/main" val="2330693633"/>
                    </a:ext>
                  </a:extLst>
                </a:gridCol>
                <a:gridCol w="1314450">
                  <a:extLst>
                    <a:ext uri="{9D8B030D-6E8A-4147-A177-3AD203B41FA5}">
                      <a16:colId xmlns:a16="http://schemas.microsoft.com/office/drawing/2014/main" val="1243530992"/>
                    </a:ext>
                  </a:extLst>
                </a:gridCol>
                <a:gridCol w="878681">
                  <a:extLst>
                    <a:ext uri="{9D8B030D-6E8A-4147-A177-3AD203B41FA5}">
                      <a16:colId xmlns:a16="http://schemas.microsoft.com/office/drawing/2014/main" val="1180726909"/>
                    </a:ext>
                  </a:extLst>
                </a:gridCol>
                <a:gridCol w="1421606">
                  <a:extLst>
                    <a:ext uri="{9D8B030D-6E8A-4147-A177-3AD203B41FA5}">
                      <a16:colId xmlns:a16="http://schemas.microsoft.com/office/drawing/2014/main" val="1285840231"/>
                    </a:ext>
                  </a:extLst>
                </a:gridCol>
                <a:gridCol w="1135857">
                  <a:extLst>
                    <a:ext uri="{9D8B030D-6E8A-4147-A177-3AD203B41FA5}">
                      <a16:colId xmlns:a16="http://schemas.microsoft.com/office/drawing/2014/main" val="1853142149"/>
                    </a:ext>
                  </a:extLst>
                </a:gridCol>
                <a:gridCol w="752475">
                  <a:extLst>
                    <a:ext uri="{9D8B030D-6E8A-4147-A177-3AD203B41FA5}">
                      <a16:colId xmlns:a16="http://schemas.microsoft.com/office/drawing/2014/main" val="277783947"/>
                    </a:ext>
                  </a:extLst>
                </a:gridCol>
                <a:gridCol w="952500">
                  <a:extLst>
                    <a:ext uri="{9D8B030D-6E8A-4147-A177-3AD203B41FA5}">
                      <a16:colId xmlns:a16="http://schemas.microsoft.com/office/drawing/2014/main" val="4260302459"/>
                    </a:ext>
                  </a:extLst>
                </a:gridCol>
                <a:gridCol w="561975">
                  <a:extLst>
                    <a:ext uri="{9D8B030D-6E8A-4147-A177-3AD203B41FA5}">
                      <a16:colId xmlns:a16="http://schemas.microsoft.com/office/drawing/2014/main" val="3379132077"/>
                    </a:ext>
                  </a:extLst>
                </a:gridCol>
              </a:tblGrid>
              <a:tr h="109271">
                <a:tc>
                  <a:txBody>
                    <a:bodyPr/>
                    <a:lstStyle/>
                    <a:p>
                      <a:pPr algn="l" fontAlgn="t"/>
                      <a:r>
                        <a:rPr lang="en-GB" sz="700" u="none" strike="noStrike" dirty="0" err="1">
                          <a:effectLst/>
                        </a:rPr>
                        <a:t>Medicl</a:t>
                      </a:r>
                      <a:r>
                        <a:rPr lang="en-GB" sz="700" u="none" strike="noStrike" dirty="0">
                          <a:effectLst/>
                        </a:rPr>
                        <a:t> Services</a:t>
                      </a:r>
                      <a:endParaRPr lang="en-GB" sz="700" b="0" i="0" u="none" strike="noStrike" dirty="0">
                        <a:effectLst/>
                        <a:latin typeface="Arial" panose="020B0604020202020204" pitchFamily="34" charset="0"/>
                      </a:endParaRPr>
                    </a:p>
                  </a:txBody>
                  <a:tcPr marL="6401" marR="6401" marT="6401" marB="0"/>
                </a:tc>
                <a:tc>
                  <a:txBody>
                    <a:bodyPr/>
                    <a:lstStyle/>
                    <a:p>
                      <a:pPr algn="l" fontAlgn="t"/>
                      <a:r>
                        <a:rPr lang="en-GB" sz="700" u="none" strike="noStrike">
                          <a:effectLst/>
                        </a:rPr>
                        <a:t>CIRL</a:t>
                      </a:r>
                      <a:endParaRPr lang="en-GB" sz="700" b="0" i="0" u="none" strike="noStrike">
                        <a:effectLst/>
                        <a:latin typeface="Arial" panose="020B0604020202020204" pitchFamily="34" charset="0"/>
                      </a:endParaRPr>
                    </a:p>
                  </a:txBody>
                  <a:tcPr marL="6401" marR="6401" marT="6401" marB="0"/>
                </a:tc>
                <a:tc>
                  <a:txBody>
                    <a:bodyPr/>
                    <a:lstStyle/>
                    <a:p>
                      <a:pPr algn="l" fontAlgn="t"/>
                      <a:r>
                        <a:rPr lang="en-GB" sz="700" u="none" strike="noStrike" dirty="0">
                          <a:effectLst/>
                        </a:rPr>
                        <a:t>Jason Sleath</a:t>
                      </a:r>
                      <a:endParaRPr lang="en-GB" sz="700" b="0" i="0" u="none" strike="noStrike" dirty="0">
                        <a:effectLst/>
                        <a:latin typeface="Arial" panose="020B0604020202020204" pitchFamily="34" charset="0"/>
                      </a:endParaRPr>
                    </a:p>
                  </a:txBody>
                  <a:tcPr marL="6401" marR="6401" marT="6401" marB="0"/>
                </a:tc>
                <a:tc>
                  <a:txBody>
                    <a:bodyPr/>
                    <a:lstStyle/>
                    <a:p>
                      <a:pPr algn="l" fontAlgn="t"/>
                      <a:r>
                        <a:rPr lang="en-GB" sz="700" u="none" strike="noStrike">
                          <a:effectLst/>
                        </a:rPr>
                        <a:t>English (US)</a:t>
                      </a:r>
                      <a:endParaRPr lang="en-GB" sz="700" b="0" i="0" u="none" strike="noStrike">
                        <a:effectLst/>
                        <a:latin typeface="Arial" panose="020B0604020202020204" pitchFamily="34" charset="0"/>
                      </a:endParaRPr>
                    </a:p>
                  </a:txBody>
                  <a:tcPr marL="6401" marR="6401" marT="6401" marB="0"/>
                </a:tc>
                <a:tc>
                  <a:txBody>
                    <a:bodyPr/>
                    <a:lstStyle/>
                    <a:p>
                      <a:pPr algn="l" fontAlgn="t"/>
                      <a:r>
                        <a:rPr lang="en-GB" sz="700" u="none" strike="noStrike">
                          <a:effectLst/>
                        </a:rPr>
                        <a:t>Distributor E&amp;C Curriculum</a:t>
                      </a:r>
                      <a:endParaRPr lang="en-GB" sz="700" b="0" i="0" u="none" strike="noStrike">
                        <a:effectLst/>
                        <a:latin typeface="Arial" panose="020B0604020202020204" pitchFamily="34" charset="0"/>
                      </a:endParaRPr>
                    </a:p>
                  </a:txBody>
                  <a:tcPr marL="6401" marR="6401" marT="6401" marB="0"/>
                </a:tc>
                <a:tc>
                  <a:txBody>
                    <a:bodyPr/>
                    <a:lstStyle/>
                    <a:p>
                      <a:pPr algn="l" fontAlgn="t"/>
                      <a:r>
                        <a:rPr lang="en-GB" sz="700" u="none" strike="noStrike">
                          <a:effectLst/>
                        </a:rPr>
                        <a:t>In Progress</a:t>
                      </a:r>
                      <a:endParaRPr lang="en-GB" sz="700" b="0" i="0" u="none" strike="noStrike">
                        <a:effectLst/>
                        <a:latin typeface="Arial" panose="020B0604020202020204" pitchFamily="34" charset="0"/>
                      </a:endParaRPr>
                    </a:p>
                  </a:txBody>
                  <a:tcPr marL="6401" marR="6401" marT="6401" marB="0"/>
                </a:tc>
                <a:tc>
                  <a:txBody>
                    <a:bodyPr/>
                    <a:lstStyle/>
                    <a:p>
                      <a:pPr algn="l" fontAlgn="t"/>
                      <a:r>
                        <a:rPr lang="en-GB" sz="700" u="none" strike="noStrike">
                          <a:effectLst/>
                        </a:rPr>
                        <a:t>1001</a:t>
                      </a:r>
                      <a:endParaRPr lang="en-GB" sz="700" b="0" i="0" u="none" strike="noStrike">
                        <a:effectLst/>
                        <a:latin typeface="Arial" panose="020B0604020202020204" pitchFamily="34" charset="0"/>
                      </a:endParaRPr>
                    </a:p>
                  </a:txBody>
                  <a:tcPr marL="6401" marR="6401" marT="6401" marB="0"/>
                </a:tc>
                <a:tc>
                  <a:txBody>
                    <a:bodyPr/>
                    <a:lstStyle/>
                    <a:p>
                      <a:pPr algn="l" fontAlgn="t"/>
                      <a:r>
                        <a:rPr lang="en-GB" sz="700" u="none" strike="noStrike">
                          <a:effectLst/>
                        </a:rPr>
                        <a:t>06/22/2023 03:07 PM</a:t>
                      </a:r>
                      <a:endParaRPr lang="en-GB" sz="700" b="0" i="0" u="none" strike="noStrike">
                        <a:effectLst/>
                        <a:latin typeface="Arial" panose="020B0604020202020204" pitchFamily="34" charset="0"/>
                      </a:endParaRPr>
                    </a:p>
                  </a:txBody>
                  <a:tcPr marL="6401" marR="6401" marT="6401" marB="0"/>
                </a:tc>
                <a:tc>
                  <a:txBody>
                    <a:bodyPr/>
                    <a:lstStyle/>
                    <a:p>
                      <a:pPr algn="l" fontAlgn="t"/>
                      <a:r>
                        <a:rPr lang="en-GB" sz="700" u="none" strike="noStrike">
                          <a:effectLst/>
                        </a:rPr>
                        <a:t>Active</a:t>
                      </a:r>
                      <a:endParaRPr lang="en-GB" sz="700" b="0" i="0" u="none" strike="noStrike">
                        <a:effectLst/>
                        <a:latin typeface="Arial" panose="020B0604020202020204" pitchFamily="34" charset="0"/>
                      </a:endParaRPr>
                    </a:p>
                  </a:txBody>
                  <a:tcPr marL="6401" marR="6401" marT="6401" marB="0"/>
                </a:tc>
                <a:extLst>
                  <a:ext uri="{0D108BD9-81ED-4DB2-BD59-A6C34878D82A}">
                    <a16:rowId xmlns:a16="http://schemas.microsoft.com/office/drawing/2014/main" val="1290068650"/>
                  </a:ext>
                </a:extLst>
              </a:tr>
              <a:tr h="109271">
                <a:tc>
                  <a:txBody>
                    <a:bodyPr/>
                    <a:lstStyle/>
                    <a:p>
                      <a:pPr algn="l" fontAlgn="t"/>
                      <a:r>
                        <a:rPr lang="en-GB" sz="700" u="none" strike="noStrike" dirty="0">
                          <a:effectLst/>
                        </a:rPr>
                        <a:t>Medical Services</a:t>
                      </a:r>
                      <a:endParaRPr lang="en-GB" sz="700" b="0" i="0" u="none" strike="noStrike" dirty="0">
                        <a:effectLst/>
                        <a:latin typeface="Arial" panose="020B0604020202020204" pitchFamily="34" charset="0"/>
                      </a:endParaRPr>
                    </a:p>
                  </a:txBody>
                  <a:tcPr marL="6401" marR="6401" marT="6401" marB="0"/>
                </a:tc>
                <a:tc>
                  <a:txBody>
                    <a:bodyPr/>
                    <a:lstStyle/>
                    <a:p>
                      <a:pPr algn="l" fontAlgn="t"/>
                      <a:r>
                        <a:rPr lang="en-GB" sz="700" u="none" strike="noStrike">
                          <a:effectLst/>
                        </a:rPr>
                        <a:t>CIRL</a:t>
                      </a:r>
                      <a:endParaRPr lang="en-GB" sz="700" b="0" i="0" u="none" strike="noStrike">
                        <a:effectLst/>
                        <a:latin typeface="Arial" panose="020B0604020202020204" pitchFamily="34" charset="0"/>
                      </a:endParaRPr>
                    </a:p>
                  </a:txBody>
                  <a:tcPr marL="6401" marR="6401" marT="6401" marB="0"/>
                </a:tc>
                <a:tc>
                  <a:txBody>
                    <a:bodyPr/>
                    <a:lstStyle/>
                    <a:p>
                      <a:pPr algn="l" fontAlgn="t"/>
                      <a:r>
                        <a:rPr lang="en-GB" sz="700" u="none" strike="noStrike" dirty="0">
                          <a:effectLst/>
                        </a:rPr>
                        <a:t>Jason Sleath</a:t>
                      </a:r>
                      <a:endParaRPr lang="en-GB" sz="700" b="0" i="0" u="none" strike="noStrike" dirty="0">
                        <a:effectLst/>
                        <a:latin typeface="Arial" panose="020B0604020202020204" pitchFamily="34" charset="0"/>
                      </a:endParaRPr>
                    </a:p>
                  </a:txBody>
                  <a:tcPr marL="6401" marR="6401" marT="6401" marB="0"/>
                </a:tc>
                <a:tc>
                  <a:txBody>
                    <a:bodyPr/>
                    <a:lstStyle/>
                    <a:p>
                      <a:pPr algn="l" fontAlgn="t"/>
                      <a:r>
                        <a:rPr lang="en-GB" sz="700" u="none" strike="noStrike">
                          <a:effectLst/>
                        </a:rPr>
                        <a:t>English (US)</a:t>
                      </a:r>
                      <a:endParaRPr lang="en-GB" sz="700" b="0" i="0" u="none" strike="noStrike">
                        <a:effectLst/>
                        <a:latin typeface="Arial" panose="020B0604020202020204" pitchFamily="34" charset="0"/>
                      </a:endParaRPr>
                    </a:p>
                  </a:txBody>
                  <a:tcPr marL="6401" marR="6401" marT="6401" marB="0"/>
                </a:tc>
                <a:tc>
                  <a:txBody>
                    <a:bodyPr/>
                    <a:lstStyle/>
                    <a:p>
                      <a:pPr algn="l" fontAlgn="t"/>
                      <a:r>
                        <a:rPr lang="pt-BR" sz="700" u="none" strike="noStrike">
                          <a:effectLst/>
                        </a:rPr>
                        <a:t>Distributor E&amp;C Curriculum 2022</a:t>
                      </a:r>
                      <a:endParaRPr lang="pt-BR" sz="700" b="0" i="0" u="none" strike="noStrike">
                        <a:effectLst/>
                        <a:latin typeface="Arial" panose="020B0604020202020204" pitchFamily="34" charset="0"/>
                      </a:endParaRPr>
                    </a:p>
                  </a:txBody>
                  <a:tcPr marL="6401" marR="6401" marT="6401" marB="0"/>
                </a:tc>
                <a:tc>
                  <a:txBody>
                    <a:bodyPr/>
                    <a:lstStyle/>
                    <a:p>
                      <a:pPr algn="l" fontAlgn="t"/>
                      <a:r>
                        <a:rPr lang="en-GB" sz="700" u="none" strike="noStrike">
                          <a:effectLst/>
                        </a:rPr>
                        <a:t>In Progress</a:t>
                      </a:r>
                      <a:endParaRPr lang="en-GB" sz="700" b="0" i="0" u="none" strike="noStrike">
                        <a:effectLst/>
                        <a:latin typeface="Arial" panose="020B0604020202020204" pitchFamily="34" charset="0"/>
                      </a:endParaRPr>
                    </a:p>
                  </a:txBody>
                  <a:tcPr marL="6401" marR="6401" marT="6401" marB="0"/>
                </a:tc>
                <a:tc>
                  <a:txBody>
                    <a:bodyPr/>
                    <a:lstStyle/>
                    <a:p>
                      <a:pPr algn="l" fontAlgn="t"/>
                      <a:r>
                        <a:rPr lang="en-GB" sz="700" u="none" strike="noStrike">
                          <a:effectLst/>
                        </a:rPr>
                        <a:t>81</a:t>
                      </a:r>
                      <a:endParaRPr lang="en-GB" sz="700" b="0" i="0" u="none" strike="noStrike">
                        <a:effectLst/>
                        <a:latin typeface="Arial" panose="020B0604020202020204" pitchFamily="34" charset="0"/>
                      </a:endParaRPr>
                    </a:p>
                  </a:txBody>
                  <a:tcPr marL="6401" marR="6401" marT="6401" marB="0"/>
                </a:tc>
                <a:tc>
                  <a:txBody>
                    <a:bodyPr/>
                    <a:lstStyle/>
                    <a:p>
                      <a:pPr algn="l" fontAlgn="t"/>
                      <a:r>
                        <a:rPr lang="en-GB" sz="700" u="none" strike="noStrike">
                          <a:effectLst/>
                        </a:rPr>
                        <a:t>06/22/2023 03:07 PM</a:t>
                      </a:r>
                      <a:endParaRPr lang="en-GB" sz="700" b="0" i="0" u="none" strike="noStrike">
                        <a:effectLst/>
                        <a:latin typeface="Arial" panose="020B0604020202020204" pitchFamily="34" charset="0"/>
                      </a:endParaRPr>
                    </a:p>
                  </a:txBody>
                  <a:tcPr marL="6401" marR="6401" marT="6401" marB="0"/>
                </a:tc>
                <a:tc>
                  <a:txBody>
                    <a:bodyPr/>
                    <a:lstStyle/>
                    <a:p>
                      <a:pPr algn="l" fontAlgn="t"/>
                      <a:r>
                        <a:rPr lang="en-GB" sz="700" u="none" strike="noStrike">
                          <a:effectLst/>
                        </a:rPr>
                        <a:t>Active</a:t>
                      </a:r>
                      <a:endParaRPr lang="en-GB" sz="700" b="0" i="0" u="none" strike="noStrike">
                        <a:effectLst/>
                        <a:latin typeface="Arial" panose="020B0604020202020204" pitchFamily="34" charset="0"/>
                      </a:endParaRPr>
                    </a:p>
                  </a:txBody>
                  <a:tcPr marL="6401" marR="6401" marT="6401" marB="0"/>
                </a:tc>
                <a:extLst>
                  <a:ext uri="{0D108BD9-81ED-4DB2-BD59-A6C34878D82A}">
                    <a16:rowId xmlns:a16="http://schemas.microsoft.com/office/drawing/2014/main" val="1195379634"/>
                  </a:ext>
                </a:extLst>
              </a:tr>
              <a:tr h="109271">
                <a:tc>
                  <a:txBody>
                    <a:bodyPr/>
                    <a:lstStyle/>
                    <a:p>
                      <a:pPr algn="l" fontAlgn="t"/>
                      <a:r>
                        <a:rPr lang="en-GB" sz="700" u="none" strike="noStrike">
                          <a:effectLst/>
                        </a:rPr>
                        <a:t>Medical Services</a:t>
                      </a:r>
                      <a:endParaRPr lang="en-GB" sz="700" b="0" i="0" u="none" strike="noStrike">
                        <a:effectLst/>
                        <a:latin typeface="Arial" panose="020B0604020202020204" pitchFamily="34" charset="0"/>
                      </a:endParaRPr>
                    </a:p>
                  </a:txBody>
                  <a:tcPr marL="6401" marR="6401" marT="6401" marB="0"/>
                </a:tc>
                <a:tc>
                  <a:txBody>
                    <a:bodyPr/>
                    <a:lstStyle/>
                    <a:p>
                      <a:pPr algn="l" fontAlgn="t"/>
                      <a:r>
                        <a:rPr lang="en-GB" sz="700" u="none" strike="noStrike">
                          <a:effectLst/>
                        </a:rPr>
                        <a:t>CIRL</a:t>
                      </a:r>
                      <a:endParaRPr lang="en-GB" sz="700" b="0" i="0" u="none" strike="noStrike">
                        <a:effectLst/>
                        <a:latin typeface="Arial" panose="020B0604020202020204" pitchFamily="34" charset="0"/>
                      </a:endParaRPr>
                    </a:p>
                  </a:txBody>
                  <a:tcPr marL="6401" marR="6401" marT="6401" marB="0"/>
                </a:tc>
                <a:tc>
                  <a:txBody>
                    <a:bodyPr/>
                    <a:lstStyle/>
                    <a:p>
                      <a:pPr algn="l" fontAlgn="t"/>
                      <a:r>
                        <a:rPr lang="en-GB" sz="700" u="none" strike="noStrike" dirty="0">
                          <a:effectLst/>
                        </a:rPr>
                        <a:t>Jason Sleath</a:t>
                      </a:r>
                      <a:endParaRPr lang="en-GB" sz="700" b="0" i="0" u="none" strike="noStrike" dirty="0">
                        <a:effectLst/>
                        <a:latin typeface="Arial" panose="020B0604020202020204" pitchFamily="34" charset="0"/>
                      </a:endParaRPr>
                    </a:p>
                  </a:txBody>
                  <a:tcPr marL="6401" marR="6401" marT="6401" marB="0"/>
                </a:tc>
                <a:tc>
                  <a:txBody>
                    <a:bodyPr/>
                    <a:lstStyle/>
                    <a:p>
                      <a:pPr algn="l" fontAlgn="t"/>
                      <a:r>
                        <a:rPr lang="en-GB" sz="700" u="none" strike="noStrike">
                          <a:effectLst/>
                        </a:rPr>
                        <a:t>English (US)</a:t>
                      </a:r>
                      <a:endParaRPr lang="en-GB" sz="700" b="0" i="0" u="none" strike="noStrike">
                        <a:effectLst/>
                        <a:latin typeface="Arial" panose="020B0604020202020204" pitchFamily="34" charset="0"/>
                      </a:endParaRPr>
                    </a:p>
                  </a:txBody>
                  <a:tcPr marL="6401" marR="6401" marT="6401" marB="0"/>
                </a:tc>
                <a:tc>
                  <a:txBody>
                    <a:bodyPr/>
                    <a:lstStyle/>
                    <a:p>
                      <a:pPr algn="l" fontAlgn="t"/>
                      <a:r>
                        <a:rPr lang="en-GB" sz="700" u="none" strike="noStrike">
                          <a:effectLst/>
                        </a:rPr>
                        <a:t>IMM - Social Media Guidelines</a:t>
                      </a:r>
                      <a:endParaRPr lang="en-GB" sz="700" b="0" i="0" u="none" strike="noStrike">
                        <a:effectLst/>
                        <a:latin typeface="Arial" panose="020B0604020202020204" pitchFamily="34" charset="0"/>
                      </a:endParaRPr>
                    </a:p>
                  </a:txBody>
                  <a:tcPr marL="6401" marR="6401" marT="6401" marB="0"/>
                </a:tc>
                <a:tc>
                  <a:txBody>
                    <a:bodyPr/>
                    <a:lstStyle/>
                    <a:p>
                      <a:pPr algn="l" fontAlgn="t"/>
                      <a:r>
                        <a:rPr lang="en-GB" sz="700" u="none" strike="noStrike">
                          <a:effectLst/>
                        </a:rPr>
                        <a:t>Not Started</a:t>
                      </a:r>
                      <a:endParaRPr lang="en-GB" sz="700" b="0" i="0" u="none" strike="noStrike">
                        <a:effectLst/>
                        <a:latin typeface="Arial" panose="020B0604020202020204" pitchFamily="34" charset="0"/>
                      </a:endParaRPr>
                    </a:p>
                  </a:txBody>
                  <a:tcPr marL="6401" marR="6401" marT="6401" marB="0"/>
                </a:tc>
                <a:tc>
                  <a:txBody>
                    <a:bodyPr/>
                    <a:lstStyle/>
                    <a:p>
                      <a:pPr algn="l" fontAlgn="t"/>
                      <a:r>
                        <a:rPr lang="en-GB" sz="700" u="none" strike="noStrike">
                          <a:effectLst/>
                        </a:rPr>
                        <a:t>171</a:t>
                      </a:r>
                      <a:endParaRPr lang="en-GB" sz="700" b="0" i="0" u="none" strike="noStrike">
                        <a:effectLst/>
                        <a:latin typeface="Arial" panose="020B0604020202020204" pitchFamily="34" charset="0"/>
                      </a:endParaRPr>
                    </a:p>
                  </a:txBody>
                  <a:tcPr marL="6401" marR="6401" marT="6401" marB="0"/>
                </a:tc>
                <a:tc>
                  <a:txBody>
                    <a:bodyPr/>
                    <a:lstStyle/>
                    <a:p>
                      <a:pPr algn="l" fontAlgn="t"/>
                      <a:r>
                        <a:rPr lang="en-GB" sz="700" u="none" strike="noStrike">
                          <a:effectLst/>
                        </a:rPr>
                        <a:t>06/22/2023 03:07 PM</a:t>
                      </a:r>
                      <a:endParaRPr lang="en-GB" sz="700" b="0" i="0" u="none" strike="noStrike">
                        <a:effectLst/>
                        <a:latin typeface="Arial" panose="020B0604020202020204" pitchFamily="34" charset="0"/>
                      </a:endParaRPr>
                    </a:p>
                  </a:txBody>
                  <a:tcPr marL="6401" marR="6401" marT="6401" marB="0"/>
                </a:tc>
                <a:tc>
                  <a:txBody>
                    <a:bodyPr/>
                    <a:lstStyle/>
                    <a:p>
                      <a:pPr algn="l" fontAlgn="t"/>
                      <a:r>
                        <a:rPr lang="en-GB" sz="700" u="none" strike="noStrike" dirty="0">
                          <a:effectLst/>
                        </a:rPr>
                        <a:t>Active</a:t>
                      </a:r>
                      <a:endParaRPr lang="en-GB" sz="700" b="0" i="0" u="none" strike="noStrike" dirty="0">
                        <a:effectLst/>
                        <a:latin typeface="Arial" panose="020B0604020202020204" pitchFamily="34" charset="0"/>
                      </a:endParaRPr>
                    </a:p>
                  </a:txBody>
                  <a:tcPr marL="6401" marR="6401" marT="6401" marB="0"/>
                </a:tc>
                <a:extLst>
                  <a:ext uri="{0D108BD9-81ED-4DB2-BD59-A6C34878D82A}">
                    <a16:rowId xmlns:a16="http://schemas.microsoft.com/office/drawing/2014/main" val="715583179"/>
                  </a:ext>
                </a:extLst>
              </a:tr>
            </a:tbl>
          </a:graphicData>
        </a:graphic>
      </p:graphicFrame>
      <p:cxnSp>
        <p:nvCxnSpPr>
          <p:cNvPr id="16" name="Straight Arrow Connector 15">
            <a:extLst>
              <a:ext uri="{FF2B5EF4-FFF2-40B4-BE49-F238E27FC236}">
                <a16:creationId xmlns:a16="http://schemas.microsoft.com/office/drawing/2014/main" id="{78EDE2DE-BFD2-139B-0C79-D70FDDF79D8F}"/>
              </a:ext>
            </a:extLst>
          </p:cNvPr>
          <p:cNvCxnSpPr/>
          <p:nvPr/>
        </p:nvCxnSpPr>
        <p:spPr>
          <a:xfrm flipV="1">
            <a:off x="2138360" y="3496867"/>
            <a:ext cx="0" cy="32755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8" name="Straight Arrow Connector 17">
            <a:extLst>
              <a:ext uri="{FF2B5EF4-FFF2-40B4-BE49-F238E27FC236}">
                <a16:creationId xmlns:a16="http://schemas.microsoft.com/office/drawing/2014/main" id="{35098396-EDC9-6E0D-6788-579582559C05}"/>
              </a:ext>
            </a:extLst>
          </p:cNvPr>
          <p:cNvCxnSpPr/>
          <p:nvPr/>
        </p:nvCxnSpPr>
        <p:spPr>
          <a:xfrm flipV="1">
            <a:off x="3051143" y="3496867"/>
            <a:ext cx="0" cy="32755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B9B29B50-7B31-937F-3085-5D09AD729388}"/>
              </a:ext>
            </a:extLst>
          </p:cNvPr>
          <p:cNvCxnSpPr/>
          <p:nvPr/>
        </p:nvCxnSpPr>
        <p:spPr>
          <a:xfrm flipV="1">
            <a:off x="3934905" y="3496867"/>
            <a:ext cx="0" cy="32755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a:extLst>
              <a:ext uri="{FF2B5EF4-FFF2-40B4-BE49-F238E27FC236}">
                <a16:creationId xmlns:a16="http://schemas.microsoft.com/office/drawing/2014/main" id="{87901106-C1CB-9AA9-008B-AE9EEA88C6BA}"/>
              </a:ext>
            </a:extLst>
          </p:cNvPr>
          <p:cNvCxnSpPr/>
          <p:nvPr/>
        </p:nvCxnSpPr>
        <p:spPr>
          <a:xfrm flipV="1">
            <a:off x="5080262" y="3496867"/>
            <a:ext cx="0" cy="32755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4" name="Straight Arrow Connector 23">
            <a:extLst>
              <a:ext uri="{FF2B5EF4-FFF2-40B4-BE49-F238E27FC236}">
                <a16:creationId xmlns:a16="http://schemas.microsoft.com/office/drawing/2014/main" id="{7FE69A48-E6EB-048D-3033-BD969DA86749}"/>
              </a:ext>
            </a:extLst>
          </p:cNvPr>
          <p:cNvCxnSpPr>
            <a:endCxn id="13" idx="2"/>
          </p:cNvCxnSpPr>
          <p:nvPr/>
        </p:nvCxnSpPr>
        <p:spPr>
          <a:xfrm flipV="1">
            <a:off x="6096000" y="3496867"/>
            <a:ext cx="0" cy="32755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6" name="Straight Arrow Connector 25">
            <a:extLst>
              <a:ext uri="{FF2B5EF4-FFF2-40B4-BE49-F238E27FC236}">
                <a16:creationId xmlns:a16="http://schemas.microsoft.com/office/drawing/2014/main" id="{7F9B28DD-264B-786A-628D-FF345DCD8289}"/>
              </a:ext>
            </a:extLst>
          </p:cNvPr>
          <p:cNvCxnSpPr/>
          <p:nvPr/>
        </p:nvCxnSpPr>
        <p:spPr>
          <a:xfrm flipV="1">
            <a:off x="7533588" y="3496867"/>
            <a:ext cx="0" cy="32755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8" name="Straight Arrow Connector 27">
            <a:extLst>
              <a:ext uri="{FF2B5EF4-FFF2-40B4-BE49-F238E27FC236}">
                <a16:creationId xmlns:a16="http://schemas.microsoft.com/office/drawing/2014/main" id="{11A1F2E1-0C26-4534-6411-B9DDAF28F5EE}"/>
              </a:ext>
            </a:extLst>
          </p:cNvPr>
          <p:cNvCxnSpPr/>
          <p:nvPr/>
        </p:nvCxnSpPr>
        <p:spPr>
          <a:xfrm flipV="1">
            <a:off x="8488052" y="3496867"/>
            <a:ext cx="0" cy="32755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0" name="Straight Arrow Connector 29">
            <a:extLst>
              <a:ext uri="{FF2B5EF4-FFF2-40B4-BE49-F238E27FC236}">
                <a16:creationId xmlns:a16="http://schemas.microsoft.com/office/drawing/2014/main" id="{807416DD-B2C9-2B8E-9D72-7AED3BBEDC19}"/>
              </a:ext>
            </a:extLst>
          </p:cNvPr>
          <p:cNvCxnSpPr/>
          <p:nvPr/>
        </p:nvCxnSpPr>
        <p:spPr>
          <a:xfrm flipV="1">
            <a:off x="9421305" y="3496867"/>
            <a:ext cx="0" cy="32755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2" name="Straight Arrow Connector 31">
            <a:extLst>
              <a:ext uri="{FF2B5EF4-FFF2-40B4-BE49-F238E27FC236}">
                <a16:creationId xmlns:a16="http://schemas.microsoft.com/office/drawing/2014/main" id="{1A2928F4-7CAB-CCA2-05DF-3E9688B74C8D}"/>
              </a:ext>
            </a:extLst>
          </p:cNvPr>
          <p:cNvCxnSpPr/>
          <p:nvPr/>
        </p:nvCxnSpPr>
        <p:spPr>
          <a:xfrm flipV="1">
            <a:off x="10156596" y="3496867"/>
            <a:ext cx="0" cy="32755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3" name="Rectangle 32">
            <a:extLst>
              <a:ext uri="{FF2B5EF4-FFF2-40B4-BE49-F238E27FC236}">
                <a16:creationId xmlns:a16="http://schemas.microsoft.com/office/drawing/2014/main" id="{62ADCA94-6FBB-5A1A-FE52-C0F126C1ED91}"/>
              </a:ext>
            </a:extLst>
          </p:cNvPr>
          <p:cNvSpPr/>
          <p:nvPr/>
        </p:nvSpPr>
        <p:spPr>
          <a:xfrm>
            <a:off x="7180083" y="2631846"/>
            <a:ext cx="897903" cy="22624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600" dirty="0"/>
          </a:p>
        </p:txBody>
      </p:sp>
      <p:sp>
        <p:nvSpPr>
          <p:cNvPr id="35" name="TextBox 34">
            <a:extLst>
              <a:ext uri="{FF2B5EF4-FFF2-40B4-BE49-F238E27FC236}">
                <a16:creationId xmlns:a16="http://schemas.microsoft.com/office/drawing/2014/main" id="{4711DDAD-3F8B-8774-0A5D-5D6DC3B16E0B}"/>
              </a:ext>
            </a:extLst>
          </p:cNvPr>
          <p:cNvSpPr txBox="1"/>
          <p:nvPr/>
        </p:nvSpPr>
        <p:spPr>
          <a:xfrm>
            <a:off x="7180083" y="2631846"/>
            <a:ext cx="897903" cy="253916"/>
          </a:xfrm>
          <a:prstGeom prst="rect">
            <a:avLst/>
          </a:prstGeom>
          <a:noFill/>
        </p:spPr>
        <p:txBody>
          <a:bodyPr wrap="square" rtlCol="0">
            <a:spAutoFit/>
          </a:bodyPr>
          <a:lstStyle/>
          <a:p>
            <a:r>
              <a:rPr lang="en-GB" sz="525" dirty="0"/>
              <a:t>View if DP Employee has started the training</a:t>
            </a:r>
          </a:p>
        </p:txBody>
      </p:sp>
      <p:sp>
        <p:nvSpPr>
          <p:cNvPr id="36" name="TextBox 35">
            <a:extLst>
              <a:ext uri="{FF2B5EF4-FFF2-40B4-BE49-F238E27FC236}">
                <a16:creationId xmlns:a16="http://schemas.microsoft.com/office/drawing/2014/main" id="{D3A5BBB0-B6FA-140C-F4E1-815481FE82C9}"/>
              </a:ext>
            </a:extLst>
          </p:cNvPr>
          <p:cNvSpPr txBox="1"/>
          <p:nvPr/>
        </p:nvSpPr>
        <p:spPr>
          <a:xfrm>
            <a:off x="8192286" y="2631846"/>
            <a:ext cx="847235" cy="253916"/>
          </a:xfrm>
          <a:prstGeom prst="rect">
            <a:avLst/>
          </a:prstGeom>
          <a:noFill/>
        </p:spPr>
        <p:txBody>
          <a:bodyPr wrap="square" rtlCol="0">
            <a:spAutoFit/>
          </a:bodyPr>
          <a:lstStyle/>
          <a:p>
            <a:r>
              <a:rPr lang="en-GB" sz="525" dirty="0"/>
              <a:t>View how many days training is Overdue</a:t>
            </a:r>
          </a:p>
        </p:txBody>
      </p:sp>
      <p:sp>
        <p:nvSpPr>
          <p:cNvPr id="37" name="TextBox 36">
            <a:extLst>
              <a:ext uri="{FF2B5EF4-FFF2-40B4-BE49-F238E27FC236}">
                <a16:creationId xmlns:a16="http://schemas.microsoft.com/office/drawing/2014/main" id="{6C3E6DAA-8102-6752-B0CB-77FBFC1FD7E7}"/>
              </a:ext>
            </a:extLst>
          </p:cNvPr>
          <p:cNvSpPr txBox="1"/>
          <p:nvPr/>
        </p:nvSpPr>
        <p:spPr>
          <a:xfrm>
            <a:off x="9039521" y="2631846"/>
            <a:ext cx="897903" cy="253916"/>
          </a:xfrm>
          <a:prstGeom prst="rect">
            <a:avLst/>
          </a:prstGeom>
          <a:noFill/>
        </p:spPr>
        <p:txBody>
          <a:bodyPr wrap="square" rtlCol="0">
            <a:spAutoFit/>
          </a:bodyPr>
          <a:lstStyle/>
          <a:p>
            <a:r>
              <a:rPr lang="en-GB" sz="525" dirty="0"/>
              <a:t>View Last Time DP Logged in </a:t>
            </a:r>
          </a:p>
        </p:txBody>
      </p:sp>
      <p:sp>
        <p:nvSpPr>
          <p:cNvPr id="38" name="Rectangle 37">
            <a:extLst>
              <a:ext uri="{FF2B5EF4-FFF2-40B4-BE49-F238E27FC236}">
                <a16:creationId xmlns:a16="http://schemas.microsoft.com/office/drawing/2014/main" id="{AC6823B1-9585-2E3D-6B70-5AE5E1EC26BB}"/>
              </a:ext>
            </a:extLst>
          </p:cNvPr>
          <p:cNvSpPr/>
          <p:nvPr/>
        </p:nvSpPr>
        <p:spPr>
          <a:xfrm>
            <a:off x="9088580" y="2631847"/>
            <a:ext cx="685800" cy="24391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5EDCF5CE-8793-9AB9-E265-9B96474E48E2}"/>
              </a:ext>
            </a:extLst>
          </p:cNvPr>
          <p:cNvSpPr/>
          <p:nvPr/>
        </p:nvSpPr>
        <p:spPr>
          <a:xfrm>
            <a:off x="8192286" y="2624777"/>
            <a:ext cx="745523" cy="24391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3" name="Straight Arrow Connector 42">
            <a:extLst>
              <a:ext uri="{FF2B5EF4-FFF2-40B4-BE49-F238E27FC236}">
                <a16:creationId xmlns:a16="http://schemas.microsoft.com/office/drawing/2014/main" id="{D9903BA8-6F52-E78A-A495-A436C8A78692}"/>
              </a:ext>
            </a:extLst>
          </p:cNvPr>
          <p:cNvCxnSpPr/>
          <p:nvPr/>
        </p:nvCxnSpPr>
        <p:spPr>
          <a:xfrm flipV="1">
            <a:off x="7533588" y="2868694"/>
            <a:ext cx="0" cy="49244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5" name="Straight Arrow Connector 44">
            <a:extLst>
              <a:ext uri="{FF2B5EF4-FFF2-40B4-BE49-F238E27FC236}">
                <a16:creationId xmlns:a16="http://schemas.microsoft.com/office/drawing/2014/main" id="{D8D5465B-244D-5488-BB23-F88A9DF54C7C}"/>
              </a:ext>
            </a:extLst>
          </p:cNvPr>
          <p:cNvCxnSpPr/>
          <p:nvPr/>
        </p:nvCxnSpPr>
        <p:spPr>
          <a:xfrm flipV="1">
            <a:off x="8488052" y="2875766"/>
            <a:ext cx="0" cy="48536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7" name="Straight Arrow Connector 46">
            <a:extLst>
              <a:ext uri="{FF2B5EF4-FFF2-40B4-BE49-F238E27FC236}">
                <a16:creationId xmlns:a16="http://schemas.microsoft.com/office/drawing/2014/main" id="{902CC90A-9734-04E6-3BAA-F4A91E8974FD}"/>
              </a:ext>
            </a:extLst>
          </p:cNvPr>
          <p:cNvCxnSpPr>
            <a:endCxn id="38" idx="2"/>
          </p:cNvCxnSpPr>
          <p:nvPr/>
        </p:nvCxnSpPr>
        <p:spPr>
          <a:xfrm flipV="1">
            <a:off x="9421306" y="2875766"/>
            <a:ext cx="10175" cy="48536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8" name="Rectangle 47">
            <a:extLst>
              <a:ext uri="{FF2B5EF4-FFF2-40B4-BE49-F238E27FC236}">
                <a16:creationId xmlns:a16="http://schemas.microsoft.com/office/drawing/2014/main" id="{104D0E8B-BCE2-A0F7-53DD-0DBE3B5926AF}"/>
              </a:ext>
            </a:extLst>
          </p:cNvPr>
          <p:cNvSpPr/>
          <p:nvPr/>
        </p:nvSpPr>
        <p:spPr>
          <a:xfrm>
            <a:off x="7448747" y="1832560"/>
            <a:ext cx="1972558" cy="36764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78DA0AD5-F12A-51BC-2F0E-8691EBBCE020}"/>
              </a:ext>
            </a:extLst>
          </p:cNvPr>
          <p:cNvSpPr txBox="1"/>
          <p:nvPr/>
        </p:nvSpPr>
        <p:spPr>
          <a:xfrm>
            <a:off x="7533588" y="1812316"/>
            <a:ext cx="1897892" cy="461665"/>
          </a:xfrm>
          <a:prstGeom prst="rect">
            <a:avLst/>
          </a:prstGeom>
          <a:noFill/>
        </p:spPr>
        <p:txBody>
          <a:bodyPr wrap="square" rtlCol="0">
            <a:spAutoFit/>
          </a:bodyPr>
          <a:lstStyle/>
          <a:p>
            <a:r>
              <a:rPr lang="en-GB" sz="600" dirty="0"/>
              <a:t>All Training should have a Transcript Status Group as completed. There should be no Past Due Aging and the last User Access should be no longer that 1 month ago</a:t>
            </a:r>
          </a:p>
        </p:txBody>
      </p:sp>
      <p:cxnSp>
        <p:nvCxnSpPr>
          <p:cNvPr id="51" name="Straight Arrow Connector 50">
            <a:extLst>
              <a:ext uri="{FF2B5EF4-FFF2-40B4-BE49-F238E27FC236}">
                <a16:creationId xmlns:a16="http://schemas.microsoft.com/office/drawing/2014/main" id="{6E4EA3EE-E3DD-D4DB-2509-C20FD493386C}"/>
              </a:ext>
            </a:extLst>
          </p:cNvPr>
          <p:cNvCxnSpPr>
            <a:cxnSpLocks/>
            <a:stCxn id="35" idx="0"/>
            <a:endCxn id="49" idx="2"/>
          </p:cNvCxnSpPr>
          <p:nvPr/>
        </p:nvCxnSpPr>
        <p:spPr>
          <a:xfrm flipV="1">
            <a:off x="7629034" y="2273980"/>
            <a:ext cx="853500" cy="35786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55" name="Straight Arrow Connector 54">
            <a:extLst>
              <a:ext uri="{FF2B5EF4-FFF2-40B4-BE49-F238E27FC236}">
                <a16:creationId xmlns:a16="http://schemas.microsoft.com/office/drawing/2014/main" id="{8076724D-3BFA-B3C6-00D0-9B4AAB59F3E3}"/>
              </a:ext>
            </a:extLst>
          </p:cNvPr>
          <p:cNvCxnSpPr>
            <a:cxnSpLocks/>
          </p:cNvCxnSpPr>
          <p:nvPr/>
        </p:nvCxnSpPr>
        <p:spPr>
          <a:xfrm flipH="1" flipV="1">
            <a:off x="8654414" y="2264200"/>
            <a:ext cx="847235" cy="36764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0" name="Straight Arrow Connector 59">
            <a:extLst>
              <a:ext uri="{FF2B5EF4-FFF2-40B4-BE49-F238E27FC236}">
                <a16:creationId xmlns:a16="http://schemas.microsoft.com/office/drawing/2014/main" id="{2EBE4575-AC3F-AC40-347C-0508C28C75A7}"/>
              </a:ext>
            </a:extLst>
          </p:cNvPr>
          <p:cNvCxnSpPr>
            <a:stCxn id="39" idx="0"/>
          </p:cNvCxnSpPr>
          <p:nvPr/>
        </p:nvCxnSpPr>
        <p:spPr>
          <a:xfrm flipH="1" flipV="1">
            <a:off x="8565047" y="2320762"/>
            <a:ext cx="1" cy="30401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61" name="Rectangle 60">
            <a:extLst>
              <a:ext uri="{FF2B5EF4-FFF2-40B4-BE49-F238E27FC236}">
                <a16:creationId xmlns:a16="http://schemas.microsoft.com/office/drawing/2014/main" id="{FB937929-AC87-45C7-4150-E7C08DF94804}"/>
              </a:ext>
            </a:extLst>
          </p:cNvPr>
          <p:cNvSpPr/>
          <p:nvPr/>
        </p:nvSpPr>
        <p:spPr>
          <a:xfrm>
            <a:off x="7356836" y="4675107"/>
            <a:ext cx="2524027" cy="6927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85862197-B25F-90F3-C8F2-A406896F5C54}"/>
              </a:ext>
            </a:extLst>
          </p:cNvPr>
          <p:cNvSpPr txBox="1"/>
          <p:nvPr/>
        </p:nvSpPr>
        <p:spPr>
          <a:xfrm>
            <a:off x="7356836" y="4703110"/>
            <a:ext cx="2447529" cy="738664"/>
          </a:xfrm>
          <a:prstGeom prst="rect">
            <a:avLst/>
          </a:prstGeom>
          <a:noFill/>
        </p:spPr>
        <p:txBody>
          <a:bodyPr wrap="square" rtlCol="0">
            <a:spAutoFit/>
          </a:bodyPr>
          <a:lstStyle/>
          <a:p>
            <a:r>
              <a:rPr lang="en-GB" sz="600" dirty="0"/>
              <a:t>Training Report is emailed to all IBM’s DSM’s and MDM’s along with Operations teams once a month .</a:t>
            </a:r>
          </a:p>
          <a:p>
            <a:endParaRPr lang="en-GB" sz="600" dirty="0"/>
          </a:p>
          <a:p>
            <a:r>
              <a:rPr lang="en-GB" sz="600" dirty="0"/>
              <a:t>Report is delivered into your inbox from </a:t>
            </a:r>
            <a:r>
              <a:rPr lang="en-GB" sz="600" dirty="0">
                <a:hlinkClick r:id="rId3"/>
              </a:rPr>
              <a:t>delivery@csod.com</a:t>
            </a:r>
            <a:r>
              <a:rPr lang="en-GB" sz="600" dirty="0"/>
              <a:t> and is called Clinical and Corporate Training Compliance Report depending on what Region you are in will have EMEA/LAM or APAC at the endo the subject</a:t>
            </a:r>
          </a:p>
        </p:txBody>
      </p:sp>
      <p:pic>
        <p:nvPicPr>
          <p:cNvPr id="4" name="Picture 3">
            <a:extLst>
              <a:ext uri="{FF2B5EF4-FFF2-40B4-BE49-F238E27FC236}">
                <a16:creationId xmlns:a16="http://schemas.microsoft.com/office/drawing/2014/main" id="{200237B5-013C-171E-A066-B4FFC6D7A320}"/>
              </a:ext>
            </a:extLst>
          </p:cNvPr>
          <p:cNvPicPr>
            <a:picLocks noChangeAspect="1"/>
          </p:cNvPicPr>
          <p:nvPr/>
        </p:nvPicPr>
        <p:blipFill>
          <a:blip r:embed="rId4"/>
          <a:stretch>
            <a:fillRect/>
          </a:stretch>
        </p:blipFill>
        <p:spPr>
          <a:xfrm>
            <a:off x="1524002" y="857252"/>
            <a:ext cx="9145803" cy="4816331"/>
          </a:xfrm>
          <a:prstGeom prst="rect">
            <a:avLst/>
          </a:prstGeom>
        </p:spPr>
      </p:pic>
    </p:spTree>
    <p:extLst>
      <p:ext uri="{BB962C8B-B14F-4D97-AF65-F5344CB8AC3E}">
        <p14:creationId xmlns:p14="http://schemas.microsoft.com/office/powerpoint/2010/main" val="197862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1126A17-B21C-4B89-B5F6-EB6668648E30}"/>
              </a:ext>
            </a:extLst>
          </p:cNvPr>
          <p:cNvSpPr>
            <a:spLocks noGrp="1" noChangeArrowheads="1"/>
          </p:cNvSpPr>
          <p:nvPr>
            <p:ph type="title"/>
          </p:nvPr>
        </p:nvSpPr>
        <p:spPr>
          <a:xfrm>
            <a:off x="2457451" y="152401"/>
            <a:ext cx="7896225" cy="684213"/>
          </a:xfrm>
        </p:spPr>
        <p:txBody>
          <a:bodyPr/>
          <a:lstStyle/>
          <a:p>
            <a:pPr eaLnBrk="1" hangingPunct="1"/>
            <a:r>
              <a:rPr lang="en-GB" altLang="en-US" dirty="0"/>
              <a:t>TRAINING REPORT DETAILS</a:t>
            </a:r>
            <a:endParaRPr lang="en-US" altLang="en-US" dirty="0"/>
          </a:p>
        </p:txBody>
      </p:sp>
      <p:sp>
        <p:nvSpPr>
          <p:cNvPr id="4" name="Content Placeholder 3">
            <a:extLst>
              <a:ext uri="{FF2B5EF4-FFF2-40B4-BE49-F238E27FC236}">
                <a16:creationId xmlns:a16="http://schemas.microsoft.com/office/drawing/2014/main" id="{6C2659CC-60CC-4889-AE97-F4F35C8C3D9E}"/>
              </a:ext>
            </a:extLst>
          </p:cNvPr>
          <p:cNvSpPr>
            <a:spLocks noGrp="1"/>
          </p:cNvSpPr>
          <p:nvPr>
            <p:ph idx="1"/>
          </p:nvPr>
        </p:nvSpPr>
        <p:spPr>
          <a:xfrm>
            <a:off x="2244725" y="1374776"/>
            <a:ext cx="7702550" cy="4841875"/>
          </a:xfrm>
        </p:spPr>
        <p:txBody>
          <a:bodyPr rtlCol="0"/>
          <a:lstStyle/>
          <a:p>
            <a:pPr eaLnBrk="1" fontAlgn="auto" hangingPunct="1">
              <a:spcAft>
                <a:spcPts val="0"/>
              </a:spcAft>
              <a:defRPr/>
            </a:pPr>
            <a:r>
              <a:rPr lang="en-GB" dirty="0"/>
              <a:t>Distributor Name</a:t>
            </a:r>
          </a:p>
          <a:p>
            <a:pPr eaLnBrk="1" fontAlgn="auto" hangingPunct="1">
              <a:spcAft>
                <a:spcPts val="0"/>
              </a:spcAft>
              <a:defRPr/>
            </a:pPr>
            <a:r>
              <a:rPr lang="en-GB" dirty="0"/>
              <a:t>User Full Name </a:t>
            </a:r>
          </a:p>
          <a:p>
            <a:pPr eaLnBrk="1" fontAlgn="auto" hangingPunct="1">
              <a:spcAft>
                <a:spcPts val="0"/>
              </a:spcAft>
              <a:defRPr/>
            </a:pPr>
            <a:r>
              <a:rPr lang="en-GB" dirty="0"/>
              <a:t>Specialty</a:t>
            </a:r>
          </a:p>
          <a:p>
            <a:pPr eaLnBrk="1" fontAlgn="auto" hangingPunct="1">
              <a:spcAft>
                <a:spcPts val="0"/>
              </a:spcAft>
              <a:defRPr/>
            </a:pPr>
            <a:r>
              <a:rPr lang="en-GB" dirty="0"/>
              <a:t>Function</a:t>
            </a:r>
          </a:p>
          <a:p>
            <a:pPr eaLnBrk="1" fontAlgn="auto" hangingPunct="1">
              <a:spcAft>
                <a:spcPts val="0"/>
              </a:spcAft>
              <a:defRPr/>
            </a:pPr>
            <a:r>
              <a:rPr lang="en-GB" dirty="0"/>
              <a:t>Training Title</a:t>
            </a:r>
          </a:p>
          <a:p>
            <a:pPr eaLnBrk="1" fontAlgn="auto" hangingPunct="1">
              <a:spcAft>
                <a:spcPts val="0"/>
              </a:spcAft>
              <a:defRPr/>
            </a:pPr>
            <a:r>
              <a:rPr lang="en-GB" dirty="0"/>
              <a:t>Transcript Status</a:t>
            </a:r>
          </a:p>
          <a:p>
            <a:pPr lvl="1" eaLnBrk="1" fontAlgn="auto" hangingPunct="1">
              <a:spcAft>
                <a:spcPts val="0"/>
              </a:spcAft>
              <a:defRPr/>
            </a:pPr>
            <a:r>
              <a:rPr lang="en-GB" dirty="0"/>
              <a:t>Completed</a:t>
            </a:r>
          </a:p>
          <a:p>
            <a:pPr lvl="1" eaLnBrk="1" fontAlgn="auto" hangingPunct="1">
              <a:spcAft>
                <a:spcPts val="0"/>
              </a:spcAft>
              <a:defRPr/>
            </a:pPr>
            <a:r>
              <a:rPr lang="en-GB" dirty="0"/>
              <a:t>Started</a:t>
            </a:r>
          </a:p>
          <a:p>
            <a:pPr lvl="1" eaLnBrk="1" fontAlgn="auto" hangingPunct="1">
              <a:spcAft>
                <a:spcPts val="0"/>
              </a:spcAft>
              <a:defRPr/>
            </a:pPr>
            <a:r>
              <a:rPr lang="en-GB" dirty="0"/>
              <a:t>Not Started</a:t>
            </a:r>
          </a:p>
          <a:p>
            <a:pPr lvl="1" eaLnBrk="1" fontAlgn="auto" hangingPunct="1">
              <a:spcAft>
                <a:spcPts val="0"/>
              </a:spcAft>
              <a:buFont typeface="Arial" panose="020B0604020202020204" pitchFamily="34" charset="0"/>
              <a:buChar char="•"/>
              <a:defRPr/>
            </a:pPr>
            <a:r>
              <a:rPr lang="en-GB" dirty="0"/>
              <a:t>Past Due (how many days past the deadline is the training)</a:t>
            </a:r>
          </a:p>
          <a:p>
            <a:pPr lvl="1" eaLnBrk="1" fontAlgn="auto" hangingPunct="1">
              <a:spcAft>
                <a:spcPts val="0"/>
              </a:spcAft>
              <a:buFont typeface="Arial" panose="020B0604020202020204" pitchFamily="34" charset="0"/>
              <a:buChar char="•"/>
              <a:defRPr/>
            </a:pPr>
            <a:r>
              <a:rPr lang="en-GB" dirty="0"/>
              <a:t>User last accessed training(must not be greater than 1 month) </a:t>
            </a:r>
          </a:p>
          <a:p>
            <a:pPr marL="0" indent="0" eaLnBrk="1" fontAlgn="auto" hangingPunct="1">
              <a:spcAft>
                <a:spcPts val="0"/>
              </a:spcAft>
              <a:buNone/>
              <a:defRPr/>
            </a:pPr>
            <a:endParaRPr lang="en-GB" dirty="0"/>
          </a:p>
          <a:p>
            <a:pPr eaLnBrk="1" fontAlgn="auto" hangingPunct="1">
              <a:spcAft>
                <a:spcPts val="0"/>
              </a:spcAft>
              <a:defRPr/>
            </a:pPr>
            <a:endParaRPr lang="en-GB" dirty="0"/>
          </a:p>
          <a:p>
            <a:pPr eaLnBrk="1" fontAlgn="auto" hangingPunct="1">
              <a:spcAft>
                <a:spcPts val="0"/>
              </a:spcAft>
              <a:defRPr/>
            </a:pPr>
            <a:endParaRPr lang="en-GB" dirty="0"/>
          </a:p>
          <a:p>
            <a:pPr eaLnBrk="1" fontAlgn="auto" hangingPunct="1">
              <a:spcAft>
                <a:spcPts val="0"/>
              </a:spcAft>
              <a:defRPr/>
            </a:pPr>
            <a:endParaRPr lang="en-GB" dirty="0"/>
          </a:p>
          <a:p>
            <a:pPr eaLnBrk="1" fontAlgn="auto" hangingPunct="1">
              <a:spcAft>
                <a:spcPts val="0"/>
              </a:spcAft>
              <a:defRPr/>
            </a:pP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DDCE4EA-AFEC-4D32-8F3E-B56765493684}"/>
              </a:ext>
            </a:extLst>
          </p:cNvPr>
          <p:cNvSpPr>
            <a:spLocks noGrp="1" noChangeArrowheads="1"/>
          </p:cNvSpPr>
          <p:nvPr>
            <p:ph type="title"/>
          </p:nvPr>
        </p:nvSpPr>
        <p:spPr>
          <a:xfrm>
            <a:off x="1811339" y="144463"/>
            <a:ext cx="7704137" cy="684212"/>
          </a:xfrm>
        </p:spPr>
        <p:txBody>
          <a:bodyPr/>
          <a:lstStyle/>
          <a:p>
            <a:pPr eaLnBrk="1" hangingPunct="1"/>
            <a:r>
              <a:rPr lang="en-US" altLang="en-US" dirty="0"/>
              <a:t>PROCESS FLOW</a:t>
            </a:r>
          </a:p>
        </p:txBody>
      </p:sp>
      <p:sp>
        <p:nvSpPr>
          <p:cNvPr id="6" name="Oval 5">
            <a:extLst>
              <a:ext uri="{FF2B5EF4-FFF2-40B4-BE49-F238E27FC236}">
                <a16:creationId xmlns:a16="http://schemas.microsoft.com/office/drawing/2014/main" id="{3C7E5C3C-8A4A-44D4-9D83-5E5D21CAB9A4}"/>
              </a:ext>
            </a:extLst>
          </p:cNvPr>
          <p:cNvSpPr/>
          <p:nvPr/>
        </p:nvSpPr>
        <p:spPr>
          <a:xfrm>
            <a:off x="7219157" y="4041050"/>
            <a:ext cx="3433761" cy="1961098"/>
          </a:xfrm>
          <a:prstGeom prst="ellipse">
            <a:avLst/>
          </a:prstGeom>
          <a:solidFill>
            <a:schemeClr val="accent1"/>
          </a:solidFill>
          <a:ln w="127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a:p>
        </p:txBody>
      </p:sp>
      <p:sp>
        <p:nvSpPr>
          <p:cNvPr id="15364" name="TextBox 6">
            <a:extLst>
              <a:ext uri="{FF2B5EF4-FFF2-40B4-BE49-F238E27FC236}">
                <a16:creationId xmlns:a16="http://schemas.microsoft.com/office/drawing/2014/main" id="{C81CC54D-EA07-400C-8BEF-E6DBF19869D3}"/>
              </a:ext>
            </a:extLst>
          </p:cNvPr>
          <p:cNvSpPr txBox="1">
            <a:spLocks noChangeArrowheads="1"/>
          </p:cNvSpPr>
          <p:nvPr/>
        </p:nvSpPr>
        <p:spPr bwMode="auto">
          <a:xfrm>
            <a:off x="7692233" y="4493276"/>
            <a:ext cx="24423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ts val="2400"/>
              </a:lnSpc>
              <a:spcBef>
                <a:spcPts val="800"/>
              </a:spcBef>
              <a:buFont typeface="Arial" panose="020B0604020202020204" pitchFamily="34" charset="0"/>
              <a:buChar char="•"/>
              <a:defRPr>
                <a:solidFill>
                  <a:srgbClr val="414042"/>
                </a:solidFill>
                <a:latin typeface="Arial" panose="020B0604020202020204" pitchFamily="34" charset="0"/>
              </a:defRPr>
            </a:lvl1pPr>
            <a:lvl2pPr marL="742950" indent="-285750">
              <a:lnSpc>
                <a:spcPts val="2400"/>
              </a:lnSpc>
              <a:spcBef>
                <a:spcPts val="800"/>
              </a:spcBef>
              <a:buFont typeface="Arial" panose="020B0604020202020204" pitchFamily="34" charset="0"/>
              <a:buChar char="–"/>
              <a:defRPr>
                <a:solidFill>
                  <a:srgbClr val="414042"/>
                </a:solidFill>
                <a:latin typeface="Arial" panose="020B0604020202020204" pitchFamily="34" charset="0"/>
              </a:defRPr>
            </a:lvl2pPr>
            <a:lvl3pPr marL="1143000" indent="-228600">
              <a:lnSpc>
                <a:spcPts val="2400"/>
              </a:lnSpc>
              <a:spcBef>
                <a:spcPts val="800"/>
              </a:spcBef>
              <a:buFont typeface="Arial" panose="020B0604020202020204" pitchFamily="34" charset="0"/>
              <a:buChar char="•"/>
              <a:defRPr>
                <a:solidFill>
                  <a:srgbClr val="414042"/>
                </a:solidFill>
                <a:latin typeface="Arial" panose="020B0604020202020204" pitchFamily="34" charset="0"/>
              </a:defRPr>
            </a:lvl3pPr>
            <a:lvl4pPr marL="1600200" indent="-228600">
              <a:lnSpc>
                <a:spcPts val="2400"/>
              </a:lnSpc>
              <a:spcBef>
                <a:spcPts val="800"/>
              </a:spcBef>
              <a:buFont typeface="Arial" panose="020B0604020202020204" pitchFamily="34" charset="0"/>
              <a:buChar char="–"/>
              <a:defRPr>
                <a:solidFill>
                  <a:srgbClr val="414042"/>
                </a:solidFill>
                <a:latin typeface="Arial" panose="020B0604020202020204" pitchFamily="34" charset="0"/>
              </a:defRPr>
            </a:lvl4pPr>
            <a:lvl5pPr marL="2057400" indent="-228600">
              <a:lnSpc>
                <a:spcPts val="2400"/>
              </a:lnSpc>
              <a:spcBef>
                <a:spcPts val="800"/>
              </a:spcBef>
              <a:buFont typeface="Arial" panose="020B0604020202020204" pitchFamily="34" charset="0"/>
              <a:buChar char="»"/>
              <a:defRPr>
                <a:solidFill>
                  <a:srgbClr val="414042"/>
                </a:solidFill>
                <a:latin typeface="Arial" panose="020B0604020202020204" pitchFamily="34" charset="0"/>
              </a:defRPr>
            </a:lvl5pPr>
            <a:lvl6pPr marL="2514600" indent="-228600" eaLnBrk="0" fontAlgn="base" hangingPunct="0">
              <a:lnSpc>
                <a:spcPts val="2400"/>
              </a:lnSpc>
              <a:spcBef>
                <a:spcPts val="800"/>
              </a:spcBef>
              <a:spcAft>
                <a:spcPct val="0"/>
              </a:spcAft>
              <a:buFont typeface="Arial" panose="020B0604020202020204" pitchFamily="34" charset="0"/>
              <a:buChar char="»"/>
              <a:defRPr>
                <a:solidFill>
                  <a:srgbClr val="414042"/>
                </a:solidFill>
                <a:latin typeface="Arial" panose="020B0604020202020204" pitchFamily="34" charset="0"/>
              </a:defRPr>
            </a:lvl6pPr>
            <a:lvl7pPr marL="2971800" indent="-228600" eaLnBrk="0" fontAlgn="base" hangingPunct="0">
              <a:lnSpc>
                <a:spcPts val="2400"/>
              </a:lnSpc>
              <a:spcBef>
                <a:spcPts val="800"/>
              </a:spcBef>
              <a:spcAft>
                <a:spcPct val="0"/>
              </a:spcAft>
              <a:buFont typeface="Arial" panose="020B0604020202020204" pitchFamily="34" charset="0"/>
              <a:buChar char="»"/>
              <a:defRPr>
                <a:solidFill>
                  <a:srgbClr val="414042"/>
                </a:solidFill>
                <a:latin typeface="Arial" panose="020B0604020202020204" pitchFamily="34" charset="0"/>
              </a:defRPr>
            </a:lvl7pPr>
            <a:lvl8pPr marL="3429000" indent="-228600" eaLnBrk="0" fontAlgn="base" hangingPunct="0">
              <a:lnSpc>
                <a:spcPts val="2400"/>
              </a:lnSpc>
              <a:spcBef>
                <a:spcPts val="800"/>
              </a:spcBef>
              <a:spcAft>
                <a:spcPct val="0"/>
              </a:spcAft>
              <a:buFont typeface="Arial" panose="020B0604020202020204" pitchFamily="34" charset="0"/>
              <a:buChar char="»"/>
              <a:defRPr>
                <a:solidFill>
                  <a:srgbClr val="414042"/>
                </a:solidFill>
                <a:latin typeface="Arial" panose="020B0604020202020204" pitchFamily="34" charset="0"/>
              </a:defRPr>
            </a:lvl8pPr>
            <a:lvl9pPr marL="3886200" indent="-228600" eaLnBrk="0" fontAlgn="base" hangingPunct="0">
              <a:lnSpc>
                <a:spcPts val="2400"/>
              </a:lnSpc>
              <a:spcBef>
                <a:spcPts val="800"/>
              </a:spcBef>
              <a:spcAft>
                <a:spcPct val="0"/>
              </a:spcAft>
              <a:buFont typeface="Arial" panose="020B0604020202020204" pitchFamily="34" charset="0"/>
              <a:buChar char="»"/>
              <a:defRPr>
                <a:solidFill>
                  <a:srgbClr val="414042"/>
                </a:solidFill>
                <a:latin typeface="Arial" panose="020B0604020202020204" pitchFamily="34" charset="0"/>
              </a:defRPr>
            </a:lvl9pPr>
          </a:lstStyle>
          <a:p>
            <a:pPr>
              <a:lnSpc>
                <a:spcPct val="100000"/>
              </a:lnSpc>
              <a:buNone/>
            </a:pPr>
            <a:r>
              <a:rPr lang="en-GB" sz="1200" b="1" dirty="0"/>
              <a:t>Distributor will find training to be completed on the Welcome Page under My Training or by clicking on My Transcript (best practice).</a:t>
            </a:r>
          </a:p>
        </p:txBody>
      </p:sp>
      <p:sp>
        <p:nvSpPr>
          <p:cNvPr id="10" name="Oval 9">
            <a:extLst>
              <a:ext uri="{FF2B5EF4-FFF2-40B4-BE49-F238E27FC236}">
                <a16:creationId xmlns:a16="http://schemas.microsoft.com/office/drawing/2014/main" id="{30D4EE6F-8593-45DF-BFD2-981CFBDB658D}"/>
              </a:ext>
            </a:extLst>
          </p:cNvPr>
          <p:cNvSpPr/>
          <p:nvPr/>
        </p:nvSpPr>
        <p:spPr>
          <a:xfrm>
            <a:off x="1539084" y="4402138"/>
            <a:ext cx="2066925" cy="1314450"/>
          </a:xfrm>
          <a:prstGeom prst="ellipse">
            <a:avLst/>
          </a:prstGeom>
          <a:solidFill>
            <a:schemeClr val="accent1"/>
          </a:solidFill>
          <a:ln w="127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a:p>
        </p:txBody>
      </p:sp>
      <p:sp>
        <p:nvSpPr>
          <p:cNvPr id="12" name="Oval 11">
            <a:extLst>
              <a:ext uri="{FF2B5EF4-FFF2-40B4-BE49-F238E27FC236}">
                <a16:creationId xmlns:a16="http://schemas.microsoft.com/office/drawing/2014/main" id="{D2FBF0A9-9225-4274-9150-2BCE053BFEDE}"/>
              </a:ext>
            </a:extLst>
          </p:cNvPr>
          <p:cNvSpPr/>
          <p:nvPr/>
        </p:nvSpPr>
        <p:spPr>
          <a:xfrm>
            <a:off x="2137573" y="1511076"/>
            <a:ext cx="3276597" cy="1657661"/>
          </a:xfrm>
          <a:prstGeom prst="ellipse">
            <a:avLst/>
          </a:prstGeom>
          <a:solidFill>
            <a:schemeClr val="accent1"/>
          </a:solidFill>
          <a:ln w="127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p>
        </p:txBody>
      </p:sp>
      <p:sp>
        <p:nvSpPr>
          <p:cNvPr id="15369" name="TextBox 12">
            <a:extLst>
              <a:ext uri="{FF2B5EF4-FFF2-40B4-BE49-F238E27FC236}">
                <a16:creationId xmlns:a16="http://schemas.microsoft.com/office/drawing/2014/main" id="{0150468C-6D94-473D-8819-B2D6281109E7}"/>
              </a:ext>
            </a:extLst>
          </p:cNvPr>
          <p:cNvSpPr txBox="1">
            <a:spLocks noChangeArrowheads="1"/>
          </p:cNvSpPr>
          <p:nvPr/>
        </p:nvSpPr>
        <p:spPr bwMode="auto">
          <a:xfrm>
            <a:off x="2350293" y="2123770"/>
            <a:ext cx="2907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ts val="2400"/>
              </a:lnSpc>
              <a:spcBef>
                <a:spcPts val="800"/>
              </a:spcBef>
              <a:buFont typeface="Arial" panose="020B0604020202020204" pitchFamily="34" charset="0"/>
              <a:buChar char="•"/>
              <a:defRPr>
                <a:solidFill>
                  <a:srgbClr val="414042"/>
                </a:solidFill>
                <a:latin typeface="Arial" panose="020B0604020202020204" pitchFamily="34" charset="0"/>
              </a:defRPr>
            </a:lvl1pPr>
            <a:lvl2pPr marL="742950" indent="-285750">
              <a:lnSpc>
                <a:spcPts val="2400"/>
              </a:lnSpc>
              <a:spcBef>
                <a:spcPts val="800"/>
              </a:spcBef>
              <a:buFont typeface="Arial" panose="020B0604020202020204" pitchFamily="34" charset="0"/>
              <a:buChar char="–"/>
              <a:defRPr>
                <a:solidFill>
                  <a:srgbClr val="414042"/>
                </a:solidFill>
                <a:latin typeface="Arial" panose="020B0604020202020204" pitchFamily="34" charset="0"/>
              </a:defRPr>
            </a:lvl2pPr>
            <a:lvl3pPr marL="1143000" indent="-228600">
              <a:lnSpc>
                <a:spcPts val="2400"/>
              </a:lnSpc>
              <a:spcBef>
                <a:spcPts val="800"/>
              </a:spcBef>
              <a:buFont typeface="Arial" panose="020B0604020202020204" pitchFamily="34" charset="0"/>
              <a:buChar char="•"/>
              <a:defRPr>
                <a:solidFill>
                  <a:srgbClr val="414042"/>
                </a:solidFill>
                <a:latin typeface="Arial" panose="020B0604020202020204" pitchFamily="34" charset="0"/>
              </a:defRPr>
            </a:lvl3pPr>
            <a:lvl4pPr marL="1600200" indent="-228600">
              <a:lnSpc>
                <a:spcPts val="2400"/>
              </a:lnSpc>
              <a:spcBef>
                <a:spcPts val="800"/>
              </a:spcBef>
              <a:buFont typeface="Arial" panose="020B0604020202020204" pitchFamily="34" charset="0"/>
              <a:buChar char="–"/>
              <a:defRPr>
                <a:solidFill>
                  <a:srgbClr val="414042"/>
                </a:solidFill>
                <a:latin typeface="Arial" panose="020B0604020202020204" pitchFamily="34" charset="0"/>
              </a:defRPr>
            </a:lvl4pPr>
            <a:lvl5pPr marL="2057400" indent="-228600">
              <a:lnSpc>
                <a:spcPts val="2400"/>
              </a:lnSpc>
              <a:spcBef>
                <a:spcPts val="800"/>
              </a:spcBef>
              <a:buFont typeface="Arial" panose="020B0604020202020204" pitchFamily="34" charset="0"/>
              <a:buChar char="»"/>
              <a:defRPr>
                <a:solidFill>
                  <a:srgbClr val="414042"/>
                </a:solidFill>
                <a:latin typeface="Arial" panose="020B0604020202020204" pitchFamily="34" charset="0"/>
              </a:defRPr>
            </a:lvl5pPr>
            <a:lvl6pPr marL="2514600" indent="-228600" eaLnBrk="0" fontAlgn="base" hangingPunct="0">
              <a:lnSpc>
                <a:spcPts val="2400"/>
              </a:lnSpc>
              <a:spcBef>
                <a:spcPts val="800"/>
              </a:spcBef>
              <a:spcAft>
                <a:spcPct val="0"/>
              </a:spcAft>
              <a:buFont typeface="Arial" panose="020B0604020202020204" pitchFamily="34" charset="0"/>
              <a:buChar char="»"/>
              <a:defRPr>
                <a:solidFill>
                  <a:srgbClr val="414042"/>
                </a:solidFill>
                <a:latin typeface="Arial" panose="020B0604020202020204" pitchFamily="34" charset="0"/>
              </a:defRPr>
            </a:lvl6pPr>
            <a:lvl7pPr marL="2971800" indent="-228600" eaLnBrk="0" fontAlgn="base" hangingPunct="0">
              <a:lnSpc>
                <a:spcPts val="2400"/>
              </a:lnSpc>
              <a:spcBef>
                <a:spcPts val="800"/>
              </a:spcBef>
              <a:spcAft>
                <a:spcPct val="0"/>
              </a:spcAft>
              <a:buFont typeface="Arial" panose="020B0604020202020204" pitchFamily="34" charset="0"/>
              <a:buChar char="»"/>
              <a:defRPr>
                <a:solidFill>
                  <a:srgbClr val="414042"/>
                </a:solidFill>
                <a:latin typeface="Arial" panose="020B0604020202020204" pitchFamily="34" charset="0"/>
              </a:defRPr>
            </a:lvl7pPr>
            <a:lvl8pPr marL="3429000" indent="-228600" eaLnBrk="0" fontAlgn="base" hangingPunct="0">
              <a:lnSpc>
                <a:spcPts val="2400"/>
              </a:lnSpc>
              <a:spcBef>
                <a:spcPts val="800"/>
              </a:spcBef>
              <a:spcAft>
                <a:spcPct val="0"/>
              </a:spcAft>
              <a:buFont typeface="Arial" panose="020B0604020202020204" pitchFamily="34" charset="0"/>
              <a:buChar char="»"/>
              <a:defRPr>
                <a:solidFill>
                  <a:srgbClr val="414042"/>
                </a:solidFill>
                <a:latin typeface="Arial" panose="020B0604020202020204" pitchFamily="34" charset="0"/>
              </a:defRPr>
            </a:lvl8pPr>
            <a:lvl9pPr marL="3886200" indent="-228600" eaLnBrk="0" fontAlgn="base" hangingPunct="0">
              <a:lnSpc>
                <a:spcPts val="2400"/>
              </a:lnSpc>
              <a:spcBef>
                <a:spcPts val="800"/>
              </a:spcBef>
              <a:spcAft>
                <a:spcPct val="0"/>
              </a:spcAft>
              <a:buFont typeface="Arial" panose="020B0604020202020204" pitchFamily="34" charset="0"/>
              <a:buChar char="»"/>
              <a:defRPr>
                <a:solidFill>
                  <a:srgbClr val="414042"/>
                </a:solidFill>
                <a:latin typeface="Arial" panose="020B0604020202020204" pitchFamily="34" charset="0"/>
              </a:defRPr>
            </a:lvl9pPr>
          </a:lstStyle>
          <a:p>
            <a:pPr>
              <a:lnSpc>
                <a:spcPct val="100000"/>
              </a:lnSpc>
              <a:spcBef>
                <a:spcPct val="0"/>
              </a:spcBef>
              <a:buNone/>
            </a:pPr>
            <a:r>
              <a:rPr lang="en-GB" sz="1200" b="1" dirty="0"/>
              <a:t>Training is assigned to distributor user with due date.</a:t>
            </a:r>
          </a:p>
        </p:txBody>
      </p:sp>
      <p:sp>
        <p:nvSpPr>
          <p:cNvPr id="14" name="Oval 13">
            <a:extLst>
              <a:ext uri="{FF2B5EF4-FFF2-40B4-BE49-F238E27FC236}">
                <a16:creationId xmlns:a16="http://schemas.microsoft.com/office/drawing/2014/main" id="{E8A043B3-6ED3-4CA8-BEC5-42111446ECFF}"/>
              </a:ext>
            </a:extLst>
          </p:cNvPr>
          <p:cNvSpPr/>
          <p:nvPr/>
        </p:nvSpPr>
        <p:spPr>
          <a:xfrm>
            <a:off x="6202365" y="1358560"/>
            <a:ext cx="3639343" cy="2068674"/>
          </a:xfrm>
          <a:prstGeom prst="ellipse">
            <a:avLst/>
          </a:prstGeom>
          <a:solidFill>
            <a:schemeClr val="accent1"/>
          </a:solidFill>
          <a:ln w="127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1200" b="1" dirty="0">
                <a:solidFill>
                  <a:srgbClr val="414042"/>
                </a:solidFill>
                <a:latin typeface="Arial" panose="020B0604020202020204" pitchFamily="34" charset="0"/>
              </a:rPr>
              <a:t>Distributor receives email notification of training assignment and logs in to Cook Learn to complete training: https://cookmedical.csod.com/client/cookmedical/default.aspx</a:t>
            </a:r>
          </a:p>
        </p:txBody>
      </p:sp>
      <p:sp>
        <p:nvSpPr>
          <p:cNvPr id="16" name="Oval 15">
            <a:extLst>
              <a:ext uri="{FF2B5EF4-FFF2-40B4-BE49-F238E27FC236}">
                <a16:creationId xmlns:a16="http://schemas.microsoft.com/office/drawing/2014/main" id="{EB79440E-4AD4-4E0B-A878-38605D5FEABA}"/>
              </a:ext>
            </a:extLst>
          </p:cNvPr>
          <p:cNvSpPr/>
          <p:nvPr/>
        </p:nvSpPr>
        <p:spPr>
          <a:xfrm>
            <a:off x="4331494" y="4257834"/>
            <a:ext cx="2450307" cy="1527531"/>
          </a:xfrm>
          <a:prstGeom prst="ellipse">
            <a:avLst/>
          </a:prstGeom>
          <a:solidFill>
            <a:schemeClr val="accent1"/>
          </a:solidFill>
          <a:ln w="127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a:p>
        </p:txBody>
      </p:sp>
      <p:sp>
        <p:nvSpPr>
          <p:cNvPr id="17" name="TextBox 16">
            <a:extLst>
              <a:ext uri="{FF2B5EF4-FFF2-40B4-BE49-F238E27FC236}">
                <a16:creationId xmlns:a16="http://schemas.microsoft.com/office/drawing/2014/main" id="{9258BA3A-6A90-4C1A-B105-C9D8AE0538F4}"/>
              </a:ext>
            </a:extLst>
          </p:cNvPr>
          <p:cNvSpPr txBox="1"/>
          <p:nvPr/>
        </p:nvSpPr>
        <p:spPr>
          <a:xfrm>
            <a:off x="4471196" y="4661777"/>
            <a:ext cx="2310604" cy="738664"/>
          </a:xfrm>
          <a:prstGeom prst="rect">
            <a:avLst/>
          </a:prstGeom>
          <a:noFill/>
        </p:spPr>
        <p:txBody>
          <a:bodyPr wrap="square" lIns="0" tIns="0" rIns="0" bIns="0" anchor="ctr">
            <a:spAutoFit/>
          </a:bodyPr>
          <a:lstStyle/>
          <a:p>
            <a:r>
              <a:rPr lang="en-GB" sz="1200" b="1" dirty="0">
                <a:solidFill>
                  <a:srgbClr val="414042"/>
                </a:solidFill>
              </a:rPr>
              <a:t>Distributor completes training on or before the due date and the user transcript is updated accordingly.</a:t>
            </a:r>
          </a:p>
        </p:txBody>
      </p:sp>
      <p:cxnSp>
        <p:nvCxnSpPr>
          <p:cNvPr id="26" name="Straight Arrow Connector 25">
            <a:extLst>
              <a:ext uri="{FF2B5EF4-FFF2-40B4-BE49-F238E27FC236}">
                <a16:creationId xmlns:a16="http://schemas.microsoft.com/office/drawing/2014/main" id="{D16EBB12-45AC-4DA4-8035-07EFD819EB05}"/>
              </a:ext>
            </a:extLst>
          </p:cNvPr>
          <p:cNvCxnSpPr>
            <a:cxnSpLocks/>
            <a:stCxn id="16" idx="2"/>
            <a:endCxn id="10" idx="6"/>
          </p:cNvCxnSpPr>
          <p:nvPr/>
        </p:nvCxnSpPr>
        <p:spPr>
          <a:xfrm flipH="1">
            <a:off x="3606009" y="5021599"/>
            <a:ext cx="725485" cy="3776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2" name="TextBox 21">
            <a:extLst>
              <a:ext uri="{FF2B5EF4-FFF2-40B4-BE49-F238E27FC236}">
                <a16:creationId xmlns:a16="http://schemas.microsoft.com/office/drawing/2014/main" id="{9BE22724-212B-4A5C-B5DB-4CA1B6DF8862}"/>
              </a:ext>
            </a:extLst>
          </p:cNvPr>
          <p:cNvSpPr txBox="1"/>
          <p:nvPr/>
        </p:nvSpPr>
        <p:spPr>
          <a:xfrm>
            <a:off x="1539084" y="4941851"/>
            <a:ext cx="1997867" cy="369332"/>
          </a:xfrm>
          <a:prstGeom prst="rect">
            <a:avLst/>
          </a:prstGeom>
          <a:noFill/>
        </p:spPr>
        <p:txBody>
          <a:bodyPr wrap="square" lIns="0" tIns="0" rIns="0" bIns="0" anchor="ctr">
            <a:spAutoFit/>
          </a:bodyPr>
          <a:lstStyle/>
          <a:p>
            <a:pPr algn="ctr" eaLnBrk="1" fontAlgn="auto" hangingPunct="1">
              <a:spcBef>
                <a:spcPts val="0"/>
              </a:spcBef>
              <a:spcAft>
                <a:spcPts val="0"/>
              </a:spcAft>
              <a:defRPr/>
            </a:pPr>
            <a:r>
              <a:rPr lang="en-US" sz="1200" b="1" dirty="0">
                <a:solidFill>
                  <a:srgbClr val="414042"/>
                </a:solidFill>
                <a:latin typeface="+mn-lt"/>
              </a:rPr>
              <a:t>Cook Learn is updated Accordingly</a:t>
            </a:r>
          </a:p>
        </p:txBody>
      </p:sp>
      <p:cxnSp>
        <p:nvCxnSpPr>
          <p:cNvPr id="57" name="Straight Arrow Connector 56">
            <a:extLst>
              <a:ext uri="{FF2B5EF4-FFF2-40B4-BE49-F238E27FC236}">
                <a16:creationId xmlns:a16="http://schemas.microsoft.com/office/drawing/2014/main" id="{C8D60EC7-1287-4989-9867-49C6CA035F5F}"/>
              </a:ext>
            </a:extLst>
          </p:cNvPr>
          <p:cNvCxnSpPr>
            <a:cxnSpLocks/>
            <a:stCxn id="14" idx="5"/>
            <a:endCxn id="6" idx="0"/>
          </p:cNvCxnSpPr>
          <p:nvPr/>
        </p:nvCxnSpPr>
        <p:spPr>
          <a:xfrm flipH="1">
            <a:off x="8936038" y="3124284"/>
            <a:ext cx="372701" cy="91676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59" name="Straight Arrow Connector 58">
            <a:extLst>
              <a:ext uri="{FF2B5EF4-FFF2-40B4-BE49-F238E27FC236}">
                <a16:creationId xmlns:a16="http://schemas.microsoft.com/office/drawing/2014/main" id="{8B4C7485-2EA2-4AB4-9C87-3CF948A4AA50}"/>
              </a:ext>
            </a:extLst>
          </p:cNvPr>
          <p:cNvCxnSpPr>
            <a:cxnSpLocks/>
            <a:stCxn id="6" idx="2"/>
          </p:cNvCxnSpPr>
          <p:nvPr/>
        </p:nvCxnSpPr>
        <p:spPr>
          <a:xfrm flipH="1">
            <a:off x="6781800" y="5021599"/>
            <a:ext cx="437356"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5375" name="Straight Arrow Connector 15374">
            <a:extLst>
              <a:ext uri="{FF2B5EF4-FFF2-40B4-BE49-F238E27FC236}">
                <a16:creationId xmlns:a16="http://schemas.microsoft.com/office/drawing/2014/main" id="{9A30B8E7-CC05-491A-8D6C-E0A3219075B4}"/>
              </a:ext>
            </a:extLst>
          </p:cNvPr>
          <p:cNvCxnSpPr>
            <a:cxnSpLocks/>
            <a:stCxn id="12" idx="6"/>
            <a:endCxn id="14" idx="2"/>
          </p:cNvCxnSpPr>
          <p:nvPr/>
        </p:nvCxnSpPr>
        <p:spPr>
          <a:xfrm>
            <a:off x="5414170" y="2339907"/>
            <a:ext cx="788195" cy="5299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A598-EC49-2C42-866C-44F8264B101D}"/>
              </a:ext>
            </a:extLst>
          </p:cNvPr>
          <p:cNvSpPr>
            <a:spLocks noGrp="1"/>
          </p:cNvSpPr>
          <p:nvPr>
            <p:ph type="title"/>
          </p:nvPr>
        </p:nvSpPr>
        <p:spPr>
          <a:xfrm>
            <a:off x="1960324" y="750472"/>
            <a:ext cx="7866743" cy="402755"/>
          </a:xfrm>
        </p:spPr>
        <p:txBody>
          <a:bodyPr/>
          <a:lstStyle/>
          <a:p>
            <a:r>
              <a:rPr lang="en-GB" sz="2250" dirty="0"/>
              <a:t>Monthly Roles &amp; Responsibilities </a:t>
            </a:r>
            <a:endParaRPr lang="en-US" sz="2250" dirty="0"/>
          </a:p>
        </p:txBody>
      </p:sp>
      <p:sp>
        <p:nvSpPr>
          <p:cNvPr id="4" name="Rectangle 3">
            <a:extLst>
              <a:ext uri="{FF2B5EF4-FFF2-40B4-BE49-F238E27FC236}">
                <a16:creationId xmlns:a16="http://schemas.microsoft.com/office/drawing/2014/main" id="{9206CC08-10F8-7F49-88B6-7E1B7D4FBAF0}"/>
              </a:ext>
            </a:extLst>
          </p:cNvPr>
          <p:cNvSpPr/>
          <p:nvPr/>
        </p:nvSpPr>
        <p:spPr>
          <a:xfrm>
            <a:off x="2224185" y="2912942"/>
            <a:ext cx="760762" cy="410111"/>
          </a:xfrm>
          <a:prstGeom prst="rect">
            <a:avLst/>
          </a:prstGeom>
          <a:no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GB" sz="600">
                <a:solidFill>
                  <a:prstClr val="black">
                    <a:lumMod val="75000"/>
                    <a:lumOff val="25000"/>
                  </a:prstClr>
                </a:solidFill>
                <a:latin typeface="Arial"/>
              </a:rPr>
              <a:t>Distributor</a:t>
            </a:r>
            <a:endParaRPr lang="en-PE" sz="600">
              <a:solidFill>
                <a:prstClr val="black">
                  <a:lumMod val="75000"/>
                  <a:lumOff val="25000"/>
                </a:prstClr>
              </a:solidFill>
              <a:latin typeface="Arial"/>
            </a:endParaRPr>
          </a:p>
        </p:txBody>
      </p:sp>
      <p:cxnSp>
        <p:nvCxnSpPr>
          <p:cNvPr id="45" name="Straight Connector 44">
            <a:extLst>
              <a:ext uri="{FF2B5EF4-FFF2-40B4-BE49-F238E27FC236}">
                <a16:creationId xmlns:a16="http://schemas.microsoft.com/office/drawing/2014/main" id="{AE6A112C-7AC3-F048-B2F3-AAEC3A91A22A}"/>
              </a:ext>
            </a:extLst>
          </p:cNvPr>
          <p:cNvCxnSpPr>
            <a:cxnSpLocks/>
          </p:cNvCxnSpPr>
          <p:nvPr/>
        </p:nvCxnSpPr>
        <p:spPr>
          <a:xfrm>
            <a:off x="2988066" y="2914559"/>
            <a:ext cx="6176197" cy="18584"/>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98827ED0-B45E-5940-A73F-0F12E477D541}"/>
              </a:ext>
            </a:extLst>
          </p:cNvPr>
          <p:cNvCxnSpPr>
            <a:cxnSpLocks/>
          </p:cNvCxnSpPr>
          <p:nvPr/>
        </p:nvCxnSpPr>
        <p:spPr>
          <a:xfrm>
            <a:off x="2982206" y="3323281"/>
            <a:ext cx="6182057" cy="10963"/>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645E0114-1A01-754E-9E67-BADB2794F2A1}"/>
              </a:ext>
            </a:extLst>
          </p:cNvPr>
          <p:cNvCxnSpPr>
            <a:cxnSpLocks/>
          </p:cNvCxnSpPr>
          <p:nvPr/>
        </p:nvCxnSpPr>
        <p:spPr>
          <a:xfrm flipV="1">
            <a:off x="2994845" y="2477102"/>
            <a:ext cx="5963719" cy="27017"/>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F894CFE9-10F4-9046-A65F-704BAFA6D018}"/>
              </a:ext>
            </a:extLst>
          </p:cNvPr>
          <p:cNvCxnSpPr>
            <a:cxnSpLocks/>
          </p:cNvCxnSpPr>
          <p:nvPr/>
        </p:nvCxnSpPr>
        <p:spPr>
          <a:xfrm flipH="1" flipV="1">
            <a:off x="9164263" y="2097926"/>
            <a:ext cx="5621" cy="2242062"/>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527E9CEA-D9BA-8D4A-8D4C-82E44F4857DE}"/>
              </a:ext>
            </a:extLst>
          </p:cNvPr>
          <p:cNvSpPr/>
          <p:nvPr/>
        </p:nvSpPr>
        <p:spPr>
          <a:xfrm>
            <a:off x="2221443" y="2088514"/>
            <a:ext cx="760762" cy="415556"/>
          </a:xfrm>
          <a:prstGeom prst="rect">
            <a:avLst/>
          </a:prstGeom>
          <a:no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GB" sz="600">
                <a:solidFill>
                  <a:prstClr val="black">
                    <a:lumMod val="75000"/>
                    <a:lumOff val="25000"/>
                  </a:prstClr>
                </a:solidFill>
                <a:latin typeface="Arial"/>
              </a:rPr>
              <a:t>IBM</a:t>
            </a:r>
            <a:endParaRPr lang="en-PE" sz="600">
              <a:solidFill>
                <a:prstClr val="black">
                  <a:lumMod val="75000"/>
                  <a:lumOff val="25000"/>
                </a:prstClr>
              </a:solidFill>
              <a:latin typeface="Arial"/>
            </a:endParaRPr>
          </a:p>
        </p:txBody>
      </p:sp>
      <p:sp>
        <p:nvSpPr>
          <p:cNvPr id="74" name="Rectangle 73">
            <a:extLst>
              <a:ext uri="{FF2B5EF4-FFF2-40B4-BE49-F238E27FC236}">
                <a16:creationId xmlns:a16="http://schemas.microsoft.com/office/drawing/2014/main" id="{A06F22F1-4680-F344-9E4F-CB297824EFE9}"/>
              </a:ext>
            </a:extLst>
          </p:cNvPr>
          <p:cNvSpPr/>
          <p:nvPr/>
        </p:nvSpPr>
        <p:spPr>
          <a:xfrm>
            <a:off x="2224186" y="2499772"/>
            <a:ext cx="760763" cy="415556"/>
          </a:xfrm>
          <a:prstGeom prst="rect">
            <a:avLst/>
          </a:prstGeom>
          <a:no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GB" sz="600" dirty="0">
                <a:solidFill>
                  <a:prstClr val="black">
                    <a:lumMod val="75000"/>
                    <a:lumOff val="25000"/>
                  </a:prstClr>
                </a:solidFill>
                <a:latin typeface="Arial"/>
              </a:rPr>
              <a:t>Cook Learn</a:t>
            </a:r>
            <a:endParaRPr lang="en-PE" sz="600" dirty="0">
              <a:solidFill>
                <a:prstClr val="black">
                  <a:lumMod val="75000"/>
                  <a:lumOff val="25000"/>
                </a:prstClr>
              </a:solidFill>
              <a:latin typeface="Arial"/>
            </a:endParaRPr>
          </a:p>
        </p:txBody>
      </p:sp>
      <p:cxnSp>
        <p:nvCxnSpPr>
          <p:cNvPr id="285" name="Straight Connector 284">
            <a:extLst>
              <a:ext uri="{FF2B5EF4-FFF2-40B4-BE49-F238E27FC236}">
                <a16:creationId xmlns:a16="http://schemas.microsoft.com/office/drawing/2014/main" id="{3CF94640-1046-CD44-95A5-603E7764AACB}"/>
              </a:ext>
            </a:extLst>
          </p:cNvPr>
          <p:cNvCxnSpPr>
            <a:cxnSpLocks/>
          </p:cNvCxnSpPr>
          <p:nvPr/>
        </p:nvCxnSpPr>
        <p:spPr>
          <a:xfrm>
            <a:off x="2992773" y="2086736"/>
            <a:ext cx="6171489" cy="1119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10" name="TextBox 309">
            <a:extLst>
              <a:ext uri="{FF2B5EF4-FFF2-40B4-BE49-F238E27FC236}">
                <a16:creationId xmlns:a16="http://schemas.microsoft.com/office/drawing/2014/main" id="{8EE9E00A-497D-924A-83B2-A44D69171B48}"/>
              </a:ext>
            </a:extLst>
          </p:cNvPr>
          <p:cNvSpPr txBox="1"/>
          <p:nvPr/>
        </p:nvSpPr>
        <p:spPr>
          <a:xfrm>
            <a:off x="9392682" y="1078381"/>
            <a:ext cx="886109" cy="300082"/>
          </a:xfrm>
          <a:prstGeom prst="rect">
            <a:avLst/>
          </a:prstGeom>
          <a:solidFill>
            <a:schemeClr val="bg1"/>
          </a:solidFill>
        </p:spPr>
        <p:txBody>
          <a:bodyPr wrap="square" rtlCol="0">
            <a:spAutoFit/>
          </a:bodyPr>
          <a:lstStyle/>
          <a:p>
            <a:pPr defTabSz="685800" eaLnBrk="1" fontAlgn="auto" hangingPunct="1">
              <a:spcBef>
                <a:spcPts val="0"/>
              </a:spcBef>
              <a:spcAft>
                <a:spcPts val="0"/>
              </a:spcAft>
              <a:defRPr/>
            </a:pPr>
            <a:endParaRPr lang="en-US" sz="1350">
              <a:solidFill>
                <a:prstClr val="black"/>
              </a:solidFill>
              <a:latin typeface="Arial"/>
            </a:endParaRPr>
          </a:p>
        </p:txBody>
      </p:sp>
      <p:sp>
        <p:nvSpPr>
          <p:cNvPr id="312" name="Title 1">
            <a:extLst>
              <a:ext uri="{FF2B5EF4-FFF2-40B4-BE49-F238E27FC236}">
                <a16:creationId xmlns:a16="http://schemas.microsoft.com/office/drawing/2014/main" id="{EC817463-BE9E-6C42-8BC6-0095F7AE2C39}"/>
              </a:ext>
            </a:extLst>
          </p:cNvPr>
          <p:cNvSpPr txBox="1">
            <a:spLocks/>
          </p:cNvSpPr>
          <p:nvPr/>
        </p:nvSpPr>
        <p:spPr>
          <a:xfrm>
            <a:off x="1981200" y="381001"/>
            <a:ext cx="4626628" cy="224290"/>
          </a:xfrm>
          <a:prstGeom prst="rect">
            <a:avLst/>
          </a:prstGeom>
        </p:spPr>
        <p:txBody>
          <a:bodyPr anchor="b"/>
          <a:lstStyle>
            <a:lvl1pPr algn="l" defTabSz="457200" rtl="0" eaLnBrk="1" latinLnBrk="0" hangingPunct="1">
              <a:lnSpc>
                <a:spcPct val="90000"/>
              </a:lnSpc>
              <a:spcBef>
                <a:spcPct val="0"/>
              </a:spcBef>
              <a:buNone/>
              <a:defRPr sz="2400" b="1" i="0" kern="1200">
                <a:solidFill>
                  <a:schemeClr val="tx1"/>
                </a:solidFill>
                <a:latin typeface="Avenir" panose="02000503020000020003" pitchFamily="2" charset="0"/>
                <a:ea typeface="Avenir" panose="02000503020000020003" pitchFamily="2" charset="0"/>
                <a:cs typeface="Avenir" panose="02000503020000020003" pitchFamily="2" charset="0"/>
              </a:defRPr>
            </a:lvl1pPr>
          </a:lstStyle>
          <a:p>
            <a:pPr defTabSz="457189" fontAlgn="auto">
              <a:lnSpc>
                <a:spcPct val="100000"/>
              </a:lnSpc>
              <a:spcBef>
                <a:spcPts val="225"/>
              </a:spcBef>
              <a:spcAft>
                <a:spcPts val="450"/>
              </a:spcAft>
              <a:defRPr/>
            </a:pPr>
            <a:r>
              <a:rPr lang="en-US" sz="1200" b="0" dirty="0">
                <a:solidFill>
                  <a:srgbClr val="6BA3C2"/>
                </a:solidFill>
                <a:latin typeface="Arial"/>
              </a:rPr>
              <a:t>IMM/Cook Learn</a:t>
            </a:r>
            <a:endParaRPr lang="en-US" b="0" dirty="0">
              <a:solidFill>
                <a:prstClr val="black"/>
              </a:solidFill>
              <a:latin typeface="Arial"/>
            </a:endParaRPr>
          </a:p>
        </p:txBody>
      </p:sp>
      <p:sp>
        <p:nvSpPr>
          <p:cNvPr id="68" name="Diamond 67">
            <a:extLst>
              <a:ext uri="{FF2B5EF4-FFF2-40B4-BE49-F238E27FC236}">
                <a16:creationId xmlns:a16="http://schemas.microsoft.com/office/drawing/2014/main" id="{5B1AA4B3-0452-AA48-B33D-EAA3D6BF8416}"/>
              </a:ext>
            </a:extLst>
          </p:cNvPr>
          <p:cNvSpPr/>
          <p:nvPr/>
        </p:nvSpPr>
        <p:spPr>
          <a:xfrm>
            <a:off x="5198201" y="2126670"/>
            <a:ext cx="1074554" cy="332686"/>
          </a:xfrm>
          <a:prstGeom prst="diamond">
            <a:avLst/>
          </a:prstGeom>
          <a:solidFill>
            <a:schemeClr val="bg1"/>
          </a:solidFill>
          <a:ln w="12700">
            <a:solidFill>
              <a:srgbClr val="6BA3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IE" sz="550" dirty="0">
                <a:solidFill>
                  <a:prstClr val="black">
                    <a:lumMod val="75000"/>
                    <a:lumOff val="25000"/>
                  </a:prstClr>
                </a:solidFill>
                <a:latin typeface="Arial"/>
              </a:rPr>
              <a:t>Logged in &amp; Completed</a:t>
            </a:r>
          </a:p>
        </p:txBody>
      </p:sp>
      <p:sp>
        <p:nvSpPr>
          <p:cNvPr id="75" name="Rectangle 74">
            <a:extLst>
              <a:ext uri="{FF2B5EF4-FFF2-40B4-BE49-F238E27FC236}">
                <a16:creationId xmlns:a16="http://schemas.microsoft.com/office/drawing/2014/main" id="{5C56CE97-4E95-834F-97F7-7A8F85C0E80D}"/>
              </a:ext>
            </a:extLst>
          </p:cNvPr>
          <p:cNvSpPr/>
          <p:nvPr/>
        </p:nvSpPr>
        <p:spPr>
          <a:xfrm>
            <a:off x="6566268" y="2115482"/>
            <a:ext cx="760763" cy="361619"/>
          </a:xfrm>
          <a:prstGeom prst="rect">
            <a:avLst/>
          </a:prstGeom>
          <a:solidFill>
            <a:schemeClr val="bg1"/>
          </a:solidFill>
          <a:ln w="12700">
            <a:solidFill>
              <a:srgbClr val="6BA3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600" dirty="0">
                <a:solidFill>
                  <a:prstClr val="black">
                    <a:lumMod val="75000"/>
                    <a:lumOff val="25000"/>
                  </a:prstClr>
                </a:solidFill>
                <a:latin typeface="Arial"/>
              </a:rPr>
              <a:t>Advises Distributor to immediately log in and complete  </a:t>
            </a:r>
          </a:p>
        </p:txBody>
      </p:sp>
      <p:sp>
        <p:nvSpPr>
          <p:cNvPr id="30" name="Rounded Rectangle 29">
            <a:extLst>
              <a:ext uri="{FF2B5EF4-FFF2-40B4-BE49-F238E27FC236}">
                <a16:creationId xmlns:a16="http://schemas.microsoft.com/office/drawing/2014/main" id="{6364B1A0-F2BE-824F-9433-D0162DA8C227}"/>
              </a:ext>
            </a:extLst>
          </p:cNvPr>
          <p:cNvSpPr/>
          <p:nvPr/>
        </p:nvSpPr>
        <p:spPr>
          <a:xfrm>
            <a:off x="3011146" y="2541678"/>
            <a:ext cx="1500812" cy="334034"/>
          </a:xfrm>
          <a:prstGeom prst="roundRect">
            <a:avLst/>
          </a:prstGeom>
          <a:solidFill>
            <a:schemeClr val="bg1"/>
          </a:solidFill>
          <a:ln w="12700">
            <a:solidFill>
              <a:srgbClr val="6BA3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GB" sz="600" dirty="0">
                <a:solidFill>
                  <a:prstClr val="black">
                    <a:lumMod val="75000"/>
                    <a:lumOff val="25000"/>
                  </a:prstClr>
                </a:solidFill>
                <a:latin typeface="Arial"/>
              </a:rPr>
              <a:t>Automatic Email sent to all Distributors with Active Cook Learn Accounts advising that they need to Log in and check their account</a:t>
            </a:r>
            <a:endParaRPr lang="en-PE" sz="600" dirty="0">
              <a:solidFill>
                <a:prstClr val="black">
                  <a:lumMod val="75000"/>
                  <a:lumOff val="25000"/>
                </a:prstClr>
              </a:solidFill>
              <a:latin typeface="Arial"/>
            </a:endParaRPr>
          </a:p>
        </p:txBody>
      </p:sp>
      <p:sp>
        <p:nvSpPr>
          <p:cNvPr id="38" name="Rectangle 37">
            <a:extLst>
              <a:ext uri="{FF2B5EF4-FFF2-40B4-BE49-F238E27FC236}">
                <a16:creationId xmlns:a16="http://schemas.microsoft.com/office/drawing/2014/main" id="{B3D77FAA-0B6B-0846-B065-39A60B00C148}"/>
              </a:ext>
            </a:extLst>
          </p:cNvPr>
          <p:cNvSpPr/>
          <p:nvPr/>
        </p:nvSpPr>
        <p:spPr>
          <a:xfrm>
            <a:off x="3181378" y="2936146"/>
            <a:ext cx="1016264" cy="357614"/>
          </a:xfrm>
          <a:prstGeom prst="rect">
            <a:avLst/>
          </a:prstGeom>
          <a:solidFill>
            <a:schemeClr val="bg1"/>
          </a:solidFill>
          <a:ln w="12700">
            <a:solidFill>
              <a:srgbClr val="6BA3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550" dirty="0">
                <a:solidFill>
                  <a:prstClr val="black">
                    <a:lumMod val="75000"/>
                    <a:lumOff val="25000"/>
                  </a:prstClr>
                </a:solidFill>
                <a:latin typeface="Arial"/>
              </a:rPr>
              <a:t>Distributor Logs into Cook Learn once a month and checks for any outstanding training and completes</a:t>
            </a:r>
          </a:p>
        </p:txBody>
      </p:sp>
      <p:sp>
        <p:nvSpPr>
          <p:cNvPr id="62" name="Rounded Rectangle 61">
            <a:extLst>
              <a:ext uri="{FF2B5EF4-FFF2-40B4-BE49-F238E27FC236}">
                <a16:creationId xmlns:a16="http://schemas.microsoft.com/office/drawing/2014/main" id="{B50FB77A-3D02-3F4C-A9BA-CADA8035F698}"/>
              </a:ext>
            </a:extLst>
          </p:cNvPr>
          <p:cNvSpPr/>
          <p:nvPr/>
        </p:nvSpPr>
        <p:spPr>
          <a:xfrm>
            <a:off x="8119598" y="3404499"/>
            <a:ext cx="935591" cy="889962"/>
          </a:xfrm>
          <a:prstGeom prst="roundRect">
            <a:avLst>
              <a:gd name="adj" fmla="val 24041"/>
            </a:avLst>
          </a:prstGeom>
          <a:solidFill>
            <a:schemeClr val="bg1"/>
          </a:solidFill>
          <a:ln w="12700">
            <a:solidFill>
              <a:srgbClr val="6BA3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600" dirty="0">
                <a:solidFill>
                  <a:prstClr val="black">
                    <a:lumMod val="75000"/>
                    <a:lumOff val="25000"/>
                  </a:prstClr>
                </a:solidFill>
                <a:latin typeface="Arial"/>
              </a:rPr>
              <a:t>Non-Compliant Process Commences</a:t>
            </a:r>
          </a:p>
        </p:txBody>
      </p:sp>
      <p:sp>
        <p:nvSpPr>
          <p:cNvPr id="6" name="Rectangle 5">
            <a:extLst>
              <a:ext uri="{FF2B5EF4-FFF2-40B4-BE49-F238E27FC236}">
                <a16:creationId xmlns:a16="http://schemas.microsoft.com/office/drawing/2014/main" id="{0E37BCA8-65AD-3E0B-2BA2-56003AEF6B7F}"/>
              </a:ext>
            </a:extLst>
          </p:cNvPr>
          <p:cNvSpPr/>
          <p:nvPr/>
        </p:nvSpPr>
        <p:spPr>
          <a:xfrm>
            <a:off x="4296614" y="2168774"/>
            <a:ext cx="760761" cy="2848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a:endParaRPr>
          </a:p>
        </p:txBody>
      </p:sp>
      <p:sp>
        <p:nvSpPr>
          <p:cNvPr id="7" name="TextBox 6">
            <a:extLst>
              <a:ext uri="{FF2B5EF4-FFF2-40B4-BE49-F238E27FC236}">
                <a16:creationId xmlns:a16="http://schemas.microsoft.com/office/drawing/2014/main" id="{5782EA4C-BAC6-50FD-4F49-8484D2511444}"/>
              </a:ext>
            </a:extLst>
          </p:cNvPr>
          <p:cNvSpPr txBox="1"/>
          <p:nvPr/>
        </p:nvSpPr>
        <p:spPr>
          <a:xfrm>
            <a:off x="4241724" y="2129986"/>
            <a:ext cx="815651" cy="346249"/>
          </a:xfrm>
          <a:prstGeom prst="rect">
            <a:avLst/>
          </a:prstGeom>
          <a:noFill/>
        </p:spPr>
        <p:txBody>
          <a:bodyPr wrap="square" rtlCol="0">
            <a:spAutoFit/>
          </a:bodyPr>
          <a:lstStyle/>
          <a:p>
            <a:pPr defTabSz="685800" eaLnBrk="1" fontAlgn="auto" hangingPunct="1">
              <a:spcBef>
                <a:spcPts val="0"/>
              </a:spcBef>
              <a:spcAft>
                <a:spcPts val="0"/>
              </a:spcAft>
              <a:defRPr/>
            </a:pPr>
            <a:r>
              <a:rPr lang="en-GB" sz="550" dirty="0">
                <a:solidFill>
                  <a:prstClr val="black"/>
                </a:solidFill>
                <a:latin typeface="Arial"/>
              </a:rPr>
              <a:t>Checks user log ins once a month from the generated report</a:t>
            </a:r>
          </a:p>
        </p:txBody>
      </p:sp>
      <p:cxnSp>
        <p:nvCxnSpPr>
          <p:cNvPr id="11" name="Connector: Elbow 10">
            <a:extLst>
              <a:ext uri="{FF2B5EF4-FFF2-40B4-BE49-F238E27FC236}">
                <a16:creationId xmlns:a16="http://schemas.microsoft.com/office/drawing/2014/main" id="{567DC1AF-325A-5841-C44E-8AC13AA6AD2F}"/>
              </a:ext>
            </a:extLst>
          </p:cNvPr>
          <p:cNvCxnSpPr>
            <a:endCxn id="38" idx="1"/>
          </p:cNvCxnSpPr>
          <p:nvPr/>
        </p:nvCxnSpPr>
        <p:spPr>
          <a:xfrm rot="16200000" flipH="1">
            <a:off x="2976643" y="2910216"/>
            <a:ext cx="239241" cy="170232"/>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3" name="Connector: Elbow 12">
            <a:extLst>
              <a:ext uri="{FF2B5EF4-FFF2-40B4-BE49-F238E27FC236}">
                <a16:creationId xmlns:a16="http://schemas.microsoft.com/office/drawing/2014/main" id="{498B17F6-7684-5327-5641-6B0510966BF5}"/>
              </a:ext>
            </a:extLst>
          </p:cNvPr>
          <p:cNvCxnSpPr>
            <a:cxnSpLocks/>
            <a:stCxn id="38" idx="3"/>
            <a:endCxn id="7" idx="2"/>
          </p:cNvCxnSpPr>
          <p:nvPr/>
        </p:nvCxnSpPr>
        <p:spPr>
          <a:xfrm flipV="1">
            <a:off x="4197643" y="2476235"/>
            <a:ext cx="451907" cy="638719"/>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5" name="Straight Arrow Connector 14">
            <a:extLst>
              <a:ext uri="{FF2B5EF4-FFF2-40B4-BE49-F238E27FC236}">
                <a16:creationId xmlns:a16="http://schemas.microsoft.com/office/drawing/2014/main" id="{B7372ECD-7C59-8865-E145-B432EF16665D}"/>
              </a:ext>
            </a:extLst>
          </p:cNvPr>
          <p:cNvCxnSpPr>
            <a:cxnSpLocks/>
            <a:stCxn id="7" idx="3"/>
            <a:endCxn id="68" idx="1"/>
          </p:cNvCxnSpPr>
          <p:nvPr/>
        </p:nvCxnSpPr>
        <p:spPr>
          <a:xfrm flipV="1">
            <a:off x="5057375" y="2293014"/>
            <a:ext cx="140827" cy="1009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a:extLst>
              <a:ext uri="{FF2B5EF4-FFF2-40B4-BE49-F238E27FC236}">
                <a16:creationId xmlns:a16="http://schemas.microsoft.com/office/drawing/2014/main" id="{56634924-DE01-3B11-E308-9D1395EB34CD}"/>
              </a:ext>
            </a:extLst>
          </p:cNvPr>
          <p:cNvCxnSpPr/>
          <p:nvPr/>
        </p:nvCxnSpPr>
        <p:spPr>
          <a:xfrm>
            <a:off x="8735291" y="2324592"/>
            <a:ext cx="0" cy="220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EFA42629-7296-341B-DF4C-C5E562B5E481}"/>
              </a:ext>
            </a:extLst>
          </p:cNvPr>
          <p:cNvSpPr/>
          <p:nvPr/>
        </p:nvSpPr>
        <p:spPr>
          <a:xfrm>
            <a:off x="4817582" y="2927512"/>
            <a:ext cx="894143" cy="38038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a:endParaRPr>
          </a:p>
        </p:txBody>
      </p:sp>
      <p:sp>
        <p:nvSpPr>
          <p:cNvPr id="19" name="TextBox 18">
            <a:extLst>
              <a:ext uri="{FF2B5EF4-FFF2-40B4-BE49-F238E27FC236}">
                <a16:creationId xmlns:a16="http://schemas.microsoft.com/office/drawing/2014/main" id="{E3F07A7D-28F2-8832-48F1-4192BDBF2CC3}"/>
              </a:ext>
            </a:extLst>
          </p:cNvPr>
          <p:cNvSpPr txBox="1"/>
          <p:nvPr/>
        </p:nvSpPr>
        <p:spPr>
          <a:xfrm>
            <a:off x="4744118" y="2895662"/>
            <a:ext cx="964913" cy="461665"/>
          </a:xfrm>
          <a:prstGeom prst="rect">
            <a:avLst/>
          </a:prstGeom>
          <a:noFill/>
        </p:spPr>
        <p:txBody>
          <a:bodyPr wrap="square" rtlCol="0">
            <a:spAutoFit/>
          </a:bodyPr>
          <a:lstStyle/>
          <a:p>
            <a:pPr algn="ctr" defTabSz="685800" eaLnBrk="1" fontAlgn="auto" hangingPunct="1">
              <a:spcBef>
                <a:spcPts val="0"/>
              </a:spcBef>
              <a:spcAft>
                <a:spcPts val="0"/>
              </a:spcAft>
              <a:defRPr/>
            </a:pPr>
            <a:r>
              <a:rPr lang="en-US" sz="600" dirty="0">
                <a:solidFill>
                  <a:prstClr val="black">
                    <a:lumMod val="75000"/>
                    <a:lumOff val="25000"/>
                  </a:prstClr>
                </a:solidFill>
                <a:latin typeface="Arial"/>
              </a:rPr>
              <a:t>No  further action required if Distributor has logged in &amp; completed training</a:t>
            </a:r>
          </a:p>
        </p:txBody>
      </p:sp>
      <p:cxnSp>
        <p:nvCxnSpPr>
          <p:cNvPr id="21" name="Straight Arrow Connector 20">
            <a:extLst>
              <a:ext uri="{FF2B5EF4-FFF2-40B4-BE49-F238E27FC236}">
                <a16:creationId xmlns:a16="http://schemas.microsoft.com/office/drawing/2014/main" id="{B12A4D2B-E0F4-CD72-4AE1-95ACA34E3027}"/>
              </a:ext>
            </a:extLst>
          </p:cNvPr>
          <p:cNvCxnSpPr>
            <a:cxnSpLocks/>
            <a:stCxn id="68" idx="2"/>
            <a:endCxn id="19" idx="0"/>
          </p:cNvCxnSpPr>
          <p:nvPr/>
        </p:nvCxnSpPr>
        <p:spPr>
          <a:xfrm flipH="1">
            <a:off x="5226574" y="2459357"/>
            <a:ext cx="508904" cy="43630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6" name="Straight Arrow Connector 25">
            <a:extLst>
              <a:ext uri="{FF2B5EF4-FFF2-40B4-BE49-F238E27FC236}">
                <a16:creationId xmlns:a16="http://schemas.microsoft.com/office/drawing/2014/main" id="{561FCEC9-F6AA-4844-5966-4AC98A4587A9}"/>
              </a:ext>
            </a:extLst>
          </p:cNvPr>
          <p:cNvCxnSpPr>
            <a:cxnSpLocks/>
            <a:stCxn id="68" idx="3"/>
            <a:endCxn id="75" idx="1"/>
          </p:cNvCxnSpPr>
          <p:nvPr/>
        </p:nvCxnSpPr>
        <p:spPr>
          <a:xfrm>
            <a:off x="6272755" y="2293013"/>
            <a:ext cx="293512" cy="327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8" name="TextBox 27">
            <a:extLst>
              <a:ext uri="{FF2B5EF4-FFF2-40B4-BE49-F238E27FC236}">
                <a16:creationId xmlns:a16="http://schemas.microsoft.com/office/drawing/2014/main" id="{56390D0A-20E1-4766-001E-3EABABD8A40A}"/>
              </a:ext>
            </a:extLst>
          </p:cNvPr>
          <p:cNvSpPr txBox="1"/>
          <p:nvPr/>
        </p:nvSpPr>
        <p:spPr>
          <a:xfrm>
            <a:off x="5284920" y="2608366"/>
            <a:ext cx="332266" cy="173124"/>
          </a:xfrm>
          <a:prstGeom prst="rect">
            <a:avLst/>
          </a:prstGeom>
          <a:noFill/>
        </p:spPr>
        <p:txBody>
          <a:bodyPr wrap="square" rtlCol="0">
            <a:spAutoFit/>
          </a:bodyPr>
          <a:lstStyle/>
          <a:p>
            <a:pPr defTabSz="685800" eaLnBrk="1" fontAlgn="auto" hangingPunct="1">
              <a:spcBef>
                <a:spcPts val="0"/>
              </a:spcBef>
              <a:spcAft>
                <a:spcPts val="0"/>
              </a:spcAft>
              <a:defRPr/>
            </a:pPr>
            <a:r>
              <a:rPr lang="en-GB" sz="525" dirty="0">
                <a:solidFill>
                  <a:prstClr val="black"/>
                </a:solidFill>
                <a:latin typeface="Arial"/>
              </a:rPr>
              <a:t>Yes</a:t>
            </a:r>
          </a:p>
        </p:txBody>
      </p:sp>
      <p:sp>
        <p:nvSpPr>
          <p:cNvPr id="29" name="TextBox 28">
            <a:extLst>
              <a:ext uri="{FF2B5EF4-FFF2-40B4-BE49-F238E27FC236}">
                <a16:creationId xmlns:a16="http://schemas.microsoft.com/office/drawing/2014/main" id="{4190B24D-0785-39B8-0AE4-1BA1332CD1A9}"/>
              </a:ext>
            </a:extLst>
          </p:cNvPr>
          <p:cNvSpPr txBox="1"/>
          <p:nvPr/>
        </p:nvSpPr>
        <p:spPr>
          <a:xfrm>
            <a:off x="6272755" y="2174348"/>
            <a:ext cx="285656" cy="173124"/>
          </a:xfrm>
          <a:prstGeom prst="rect">
            <a:avLst/>
          </a:prstGeom>
          <a:noFill/>
        </p:spPr>
        <p:txBody>
          <a:bodyPr wrap="none" rtlCol="0">
            <a:spAutoFit/>
          </a:bodyPr>
          <a:lstStyle/>
          <a:p>
            <a:pPr defTabSz="685800" eaLnBrk="1" fontAlgn="auto" hangingPunct="1">
              <a:spcBef>
                <a:spcPts val="0"/>
              </a:spcBef>
              <a:spcAft>
                <a:spcPts val="0"/>
              </a:spcAft>
              <a:defRPr/>
            </a:pPr>
            <a:r>
              <a:rPr lang="en-GB" sz="525" dirty="0">
                <a:solidFill>
                  <a:prstClr val="black"/>
                </a:solidFill>
                <a:latin typeface="Arial"/>
              </a:rPr>
              <a:t>NO</a:t>
            </a:r>
          </a:p>
        </p:txBody>
      </p:sp>
      <p:sp>
        <p:nvSpPr>
          <p:cNvPr id="32" name="Rectangle 31">
            <a:extLst>
              <a:ext uri="{FF2B5EF4-FFF2-40B4-BE49-F238E27FC236}">
                <a16:creationId xmlns:a16="http://schemas.microsoft.com/office/drawing/2014/main" id="{7B81DE90-00FC-D123-5437-D2D059A50240}"/>
              </a:ext>
            </a:extLst>
          </p:cNvPr>
          <p:cNvSpPr/>
          <p:nvPr/>
        </p:nvSpPr>
        <p:spPr>
          <a:xfrm>
            <a:off x="8146898" y="2119500"/>
            <a:ext cx="798592" cy="33840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a:endParaRPr>
          </a:p>
        </p:txBody>
      </p:sp>
      <p:sp>
        <p:nvSpPr>
          <p:cNvPr id="37" name="Diamond 36">
            <a:extLst>
              <a:ext uri="{FF2B5EF4-FFF2-40B4-BE49-F238E27FC236}">
                <a16:creationId xmlns:a16="http://schemas.microsoft.com/office/drawing/2014/main" id="{D16BC123-A5FA-9583-BA93-3770BB1E99DF}"/>
              </a:ext>
            </a:extLst>
          </p:cNvPr>
          <p:cNvSpPr/>
          <p:nvPr/>
        </p:nvSpPr>
        <p:spPr>
          <a:xfrm>
            <a:off x="6390182" y="2935699"/>
            <a:ext cx="1085037" cy="325264"/>
          </a:xfrm>
          <a:prstGeom prst="diamond">
            <a:avLst/>
          </a:prstGeom>
          <a:solidFill>
            <a:schemeClr val="bg1"/>
          </a:solidFill>
          <a:ln w="12700">
            <a:solidFill>
              <a:srgbClr val="6BA3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IE" sz="550" dirty="0">
                <a:solidFill>
                  <a:prstClr val="black">
                    <a:lumMod val="75000"/>
                    <a:lumOff val="25000"/>
                  </a:prstClr>
                </a:solidFill>
                <a:latin typeface="Arial"/>
              </a:rPr>
              <a:t>Logged in &amp; Completed</a:t>
            </a:r>
          </a:p>
        </p:txBody>
      </p:sp>
      <p:sp>
        <p:nvSpPr>
          <p:cNvPr id="61" name="Rounded Rectangle 50">
            <a:extLst>
              <a:ext uri="{FF2B5EF4-FFF2-40B4-BE49-F238E27FC236}">
                <a16:creationId xmlns:a16="http://schemas.microsoft.com/office/drawing/2014/main" id="{D3BF9BE4-CF08-DD82-62E4-65742DD8D388}"/>
              </a:ext>
            </a:extLst>
          </p:cNvPr>
          <p:cNvSpPr/>
          <p:nvPr/>
        </p:nvSpPr>
        <p:spPr>
          <a:xfrm>
            <a:off x="7458341" y="2157815"/>
            <a:ext cx="577297" cy="290543"/>
          </a:xfrm>
          <a:prstGeom prst="roundRect">
            <a:avLst/>
          </a:prstGeom>
          <a:solidFill>
            <a:schemeClr val="bg1"/>
          </a:solidFill>
          <a:ln w="12700">
            <a:solidFill>
              <a:srgbClr val="6BA3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600" dirty="0">
                <a:solidFill>
                  <a:prstClr val="black">
                    <a:lumMod val="75000"/>
                    <a:lumOff val="25000"/>
                  </a:prstClr>
                </a:solidFill>
                <a:latin typeface="Arial"/>
              </a:rPr>
              <a:t>No Further Action Required</a:t>
            </a:r>
          </a:p>
        </p:txBody>
      </p:sp>
      <p:sp>
        <p:nvSpPr>
          <p:cNvPr id="256" name="Rectangle 255">
            <a:extLst>
              <a:ext uri="{FF2B5EF4-FFF2-40B4-BE49-F238E27FC236}">
                <a16:creationId xmlns:a16="http://schemas.microsoft.com/office/drawing/2014/main" id="{58BC49EB-7A3E-7226-72F3-26C7E89F29D2}"/>
              </a:ext>
            </a:extLst>
          </p:cNvPr>
          <p:cNvSpPr/>
          <p:nvPr/>
        </p:nvSpPr>
        <p:spPr>
          <a:xfrm>
            <a:off x="2222441" y="3326055"/>
            <a:ext cx="755489" cy="50129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a:endParaRPr>
          </a:p>
        </p:txBody>
      </p:sp>
      <p:sp>
        <p:nvSpPr>
          <p:cNvPr id="257" name="TextBox 256">
            <a:extLst>
              <a:ext uri="{FF2B5EF4-FFF2-40B4-BE49-F238E27FC236}">
                <a16:creationId xmlns:a16="http://schemas.microsoft.com/office/drawing/2014/main" id="{6454FA0A-5BC9-8947-DB2D-E62ADAEE866E}"/>
              </a:ext>
            </a:extLst>
          </p:cNvPr>
          <p:cNvSpPr txBox="1"/>
          <p:nvPr/>
        </p:nvSpPr>
        <p:spPr>
          <a:xfrm>
            <a:off x="2385648" y="3464532"/>
            <a:ext cx="394855" cy="184666"/>
          </a:xfrm>
          <a:prstGeom prst="rect">
            <a:avLst/>
          </a:prstGeom>
          <a:noFill/>
        </p:spPr>
        <p:txBody>
          <a:bodyPr wrap="square" rtlCol="0">
            <a:spAutoFit/>
          </a:bodyPr>
          <a:lstStyle/>
          <a:p>
            <a:pPr defTabSz="685800" eaLnBrk="1" fontAlgn="auto" hangingPunct="1">
              <a:spcBef>
                <a:spcPts val="0"/>
              </a:spcBef>
              <a:spcAft>
                <a:spcPts val="0"/>
              </a:spcAft>
              <a:defRPr/>
            </a:pPr>
            <a:r>
              <a:rPr lang="en-GB" sz="600" dirty="0">
                <a:solidFill>
                  <a:prstClr val="black"/>
                </a:solidFill>
                <a:latin typeface="Arial"/>
              </a:rPr>
              <a:t>GCA</a:t>
            </a:r>
          </a:p>
        </p:txBody>
      </p:sp>
      <p:sp>
        <p:nvSpPr>
          <p:cNvPr id="258" name="TextBox 257">
            <a:extLst>
              <a:ext uri="{FF2B5EF4-FFF2-40B4-BE49-F238E27FC236}">
                <a16:creationId xmlns:a16="http://schemas.microsoft.com/office/drawing/2014/main" id="{F8122CDC-0ED6-BB9D-C708-F35962369523}"/>
              </a:ext>
            </a:extLst>
          </p:cNvPr>
          <p:cNvSpPr txBox="1"/>
          <p:nvPr/>
        </p:nvSpPr>
        <p:spPr>
          <a:xfrm>
            <a:off x="8126059" y="2056001"/>
            <a:ext cx="847952" cy="430887"/>
          </a:xfrm>
          <a:prstGeom prst="rect">
            <a:avLst/>
          </a:prstGeom>
          <a:noFill/>
        </p:spPr>
        <p:txBody>
          <a:bodyPr wrap="square" rtlCol="0">
            <a:spAutoFit/>
          </a:bodyPr>
          <a:lstStyle/>
          <a:p>
            <a:pPr defTabSz="685800" eaLnBrk="1" fontAlgn="auto" hangingPunct="1">
              <a:spcBef>
                <a:spcPts val="0"/>
              </a:spcBef>
              <a:spcAft>
                <a:spcPts val="0"/>
              </a:spcAft>
              <a:defRPr/>
            </a:pPr>
            <a:r>
              <a:rPr lang="en-GB" sz="550" dirty="0">
                <a:solidFill>
                  <a:prstClr val="black"/>
                </a:solidFill>
                <a:latin typeface="Arial"/>
              </a:rPr>
              <a:t>Advises GCA/IMM Ops to commence non-compliant process</a:t>
            </a:r>
          </a:p>
        </p:txBody>
      </p:sp>
      <p:sp>
        <p:nvSpPr>
          <p:cNvPr id="260" name="Rectangle 259">
            <a:extLst>
              <a:ext uri="{FF2B5EF4-FFF2-40B4-BE49-F238E27FC236}">
                <a16:creationId xmlns:a16="http://schemas.microsoft.com/office/drawing/2014/main" id="{49C1DDAE-51AA-D7B9-FAF5-ACC93E12385D}"/>
              </a:ext>
            </a:extLst>
          </p:cNvPr>
          <p:cNvSpPr/>
          <p:nvPr/>
        </p:nvSpPr>
        <p:spPr>
          <a:xfrm>
            <a:off x="2221442" y="3835919"/>
            <a:ext cx="755489" cy="50407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a:endParaRPr>
          </a:p>
        </p:txBody>
      </p:sp>
      <p:sp>
        <p:nvSpPr>
          <p:cNvPr id="261" name="TextBox 260">
            <a:extLst>
              <a:ext uri="{FF2B5EF4-FFF2-40B4-BE49-F238E27FC236}">
                <a16:creationId xmlns:a16="http://schemas.microsoft.com/office/drawing/2014/main" id="{056E9D94-3EC6-9ACA-CAA3-8BA29CF461F7}"/>
              </a:ext>
            </a:extLst>
          </p:cNvPr>
          <p:cNvSpPr txBox="1"/>
          <p:nvPr/>
        </p:nvSpPr>
        <p:spPr>
          <a:xfrm>
            <a:off x="2385646" y="3949454"/>
            <a:ext cx="591284" cy="276999"/>
          </a:xfrm>
          <a:prstGeom prst="rect">
            <a:avLst/>
          </a:prstGeom>
          <a:noFill/>
        </p:spPr>
        <p:txBody>
          <a:bodyPr wrap="square" rtlCol="0">
            <a:spAutoFit/>
          </a:bodyPr>
          <a:lstStyle/>
          <a:p>
            <a:pPr defTabSz="685800" eaLnBrk="1" fontAlgn="auto" hangingPunct="1">
              <a:spcBef>
                <a:spcPts val="0"/>
              </a:spcBef>
              <a:spcAft>
                <a:spcPts val="0"/>
              </a:spcAft>
              <a:defRPr/>
            </a:pPr>
            <a:r>
              <a:rPr lang="en-GB" sz="600" dirty="0">
                <a:solidFill>
                  <a:prstClr val="black"/>
                </a:solidFill>
                <a:latin typeface="Arial"/>
              </a:rPr>
              <a:t>IMM Operations</a:t>
            </a:r>
          </a:p>
        </p:txBody>
      </p:sp>
      <p:cxnSp>
        <p:nvCxnSpPr>
          <p:cNvPr id="263" name="Straight Arrow Connector 262">
            <a:extLst>
              <a:ext uri="{FF2B5EF4-FFF2-40B4-BE49-F238E27FC236}">
                <a16:creationId xmlns:a16="http://schemas.microsoft.com/office/drawing/2014/main" id="{395F1DC9-A0F7-856A-AF5D-285ADBCB8E3F}"/>
              </a:ext>
            </a:extLst>
          </p:cNvPr>
          <p:cNvCxnSpPr>
            <a:cxnSpLocks/>
            <a:stCxn id="75" idx="2"/>
            <a:endCxn id="37" idx="0"/>
          </p:cNvCxnSpPr>
          <p:nvPr/>
        </p:nvCxnSpPr>
        <p:spPr>
          <a:xfrm flipH="1">
            <a:off x="6932701" y="2477101"/>
            <a:ext cx="13949" cy="45859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69" name="Connector: Elbow 268">
            <a:extLst>
              <a:ext uri="{FF2B5EF4-FFF2-40B4-BE49-F238E27FC236}">
                <a16:creationId xmlns:a16="http://schemas.microsoft.com/office/drawing/2014/main" id="{2511ECAE-1A7B-D83E-65CF-300C560C1DFC}"/>
              </a:ext>
            </a:extLst>
          </p:cNvPr>
          <p:cNvCxnSpPr>
            <a:cxnSpLocks/>
            <a:stCxn id="37" idx="3"/>
            <a:endCxn id="61" idx="2"/>
          </p:cNvCxnSpPr>
          <p:nvPr/>
        </p:nvCxnSpPr>
        <p:spPr>
          <a:xfrm flipV="1">
            <a:off x="7475219" y="2448357"/>
            <a:ext cx="271771" cy="649974"/>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71" name="Connector: Elbow 270">
            <a:extLst>
              <a:ext uri="{FF2B5EF4-FFF2-40B4-BE49-F238E27FC236}">
                <a16:creationId xmlns:a16="http://schemas.microsoft.com/office/drawing/2014/main" id="{BDCB8551-33AA-0D45-4B84-449E42B149DB}"/>
              </a:ext>
            </a:extLst>
          </p:cNvPr>
          <p:cNvCxnSpPr>
            <a:cxnSpLocks/>
          </p:cNvCxnSpPr>
          <p:nvPr/>
        </p:nvCxnSpPr>
        <p:spPr>
          <a:xfrm flipV="1">
            <a:off x="7452356" y="2472489"/>
            <a:ext cx="1087854" cy="640430"/>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78" name="Connector: Elbow 277">
            <a:extLst>
              <a:ext uri="{FF2B5EF4-FFF2-40B4-BE49-F238E27FC236}">
                <a16:creationId xmlns:a16="http://schemas.microsoft.com/office/drawing/2014/main" id="{A7D331A5-47E1-129E-E66E-38FB62DBD867}"/>
              </a:ext>
            </a:extLst>
          </p:cNvPr>
          <p:cNvCxnSpPr>
            <a:cxnSpLocks/>
            <a:stCxn id="258" idx="3"/>
          </p:cNvCxnSpPr>
          <p:nvPr/>
        </p:nvCxnSpPr>
        <p:spPr>
          <a:xfrm flipH="1">
            <a:off x="8919281" y="2271445"/>
            <a:ext cx="54731" cy="1119491"/>
          </a:xfrm>
          <a:prstGeom prst="bentConnector4">
            <a:avLst>
              <a:gd name="adj1" fmla="val -417679"/>
              <a:gd name="adj2" fmla="val 59622"/>
            </a:avLst>
          </a:prstGeom>
          <a:ln>
            <a:tailEnd type="triangle"/>
          </a:ln>
        </p:spPr>
        <p:style>
          <a:lnRef idx="2">
            <a:schemeClr val="accent2"/>
          </a:lnRef>
          <a:fillRef idx="0">
            <a:schemeClr val="accent2"/>
          </a:fillRef>
          <a:effectRef idx="1">
            <a:schemeClr val="accent2"/>
          </a:effectRef>
          <a:fontRef idx="minor">
            <a:schemeClr val="tx1"/>
          </a:fontRef>
        </p:style>
      </p:cxnSp>
      <p:sp>
        <p:nvSpPr>
          <p:cNvPr id="280" name="TextBox 279">
            <a:extLst>
              <a:ext uri="{FF2B5EF4-FFF2-40B4-BE49-F238E27FC236}">
                <a16:creationId xmlns:a16="http://schemas.microsoft.com/office/drawing/2014/main" id="{EEAFAA29-4799-465A-0C63-0D117D26FE3E}"/>
              </a:ext>
            </a:extLst>
          </p:cNvPr>
          <p:cNvSpPr txBox="1"/>
          <p:nvPr/>
        </p:nvSpPr>
        <p:spPr>
          <a:xfrm>
            <a:off x="7475219" y="2706408"/>
            <a:ext cx="326661" cy="173124"/>
          </a:xfrm>
          <a:prstGeom prst="rect">
            <a:avLst/>
          </a:prstGeom>
          <a:noFill/>
        </p:spPr>
        <p:txBody>
          <a:bodyPr wrap="square" rtlCol="0">
            <a:spAutoFit/>
          </a:bodyPr>
          <a:lstStyle/>
          <a:p>
            <a:pPr defTabSz="685800" eaLnBrk="1" fontAlgn="auto" hangingPunct="1">
              <a:spcBef>
                <a:spcPts val="0"/>
              </a:spcBef>
              <a:spcAft>
                <a:spcPts val="0"/>
              </a:spcAft>
              <a:defRPr/>
            </a:pPr>
            <a:r>
              <a:rPr lang="en-GB" sz="525" dirty="0">
                <a:solidFill>
                  <a:prstClr val="black"/>
                </a:solidFill>
                <a:latin typeface="Arial"/>
              </a:rPr>
              <a:t>Yes</a:t>
            </a:r>
          </a:p>
        </p:txBody>
      </p:sp>
      <p:sp>
        <p:nvSpPr>
          <p:cNvPr id="281" name="TextBox 280">
            <a:extLst>
              <a:ext uri="{FF2B5EF4-FFF2-40B4-BE49-F238E27FC236}">
                <a16:creationId xmlns:a16="http://schemas.microsoft.com/office/drawing/2014/main" id="{443ABF22-EC84-298C-11A3-D0A960097021}"/>
              </a:ext>
            </a:extLst>
          </p:cNvPr>
          <p:cNvSpPr txBox="1"/>
          <p:nvPr/>
        </p:nvSpPr>
        <p:spPr>
          <a:xfrm>
            <a:off x="8323644" y="2752003"/>
            <a:ext cx="288648" cy="173124"/>
          </a:xfrm>
          <a:prstGeom prst="rect">
            <a:avLst/>
          </a:prstGeom>
          <a:noFill/>
        </p:spPr>
        <p:txBody>
          <a:bodyPr wrap="square" rtlCol="0">
            <a:spAutoFit/>
          </a:bodyPr>
          <a:lstStyle/>
          <a:p>
            <a:pPr defTabSz="685800" eaLnBrk="1" fontAlgn="auto" hangingPunct="1">
              <a:spcBef>
                <a:spcPts val="0"/>
              </a:spcBef>
              <a:spcAft>
                <a:spcPts val="0"/>
              </a:spcAft>
              <a:defRPr/>
            </a:pPr>
            <a:r>
              <a:rPr lang="en-GB" sz="525" dirty="0">
                <a:solidFill>
                  <a:prstClr val="black"/>
                </a:solidFill>
                <a:latin typeface="Arial"/>
              </a:rPr>
              <a:t>No</a:t>
            </a:r>
          </a:p>
        </p:txBody>
      </p:sp>
      <p:cxnSp>
        <p:nvCxnSpPr>
          <p:cNvPr id="286" name="Straight Connector 285">
            <a:extLst>
              <a:ext uri="{FF2B5EF4-FFF2-40B4-BE49-F238E27FC236}">
                <a16:creationId xmlns:a16="http://schemas.microsoft.com/office/drawing/2014/main" id="{1808778B-13CB-E5CC-DE3B-14462A907249}"/>
              </a:ext>
            </a:extLst>
          </p:cNvPr>
          <p:cNvCxnSpPr>
            <a:cxnSpLocks/>
          </p:cNvCxnSpPr>
          <p:nvPr/>
        </p:nvCxnSpPr>
        <p:spPr>
          <a:xfrm>
            <a:off x="2976932" y="3847932"/>
            <a:ext cx="6182057" cy="10963"/>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a:extLst>
              <a:ext uri="{FF2B5EF4-FFF2-40B4-BE49-F238E27FC236}">
                <a16:creationId xmlns:a16="http://schemas.microsoft.com/office/drawing/2014/main" id="{92D5E438-759A-1A7A-11FC-BF408D116B5C}"/>
              </a:ext>
            </a:extLst>
          </p:cNvPr>
          <p:cNvCxnSpPr>
            <a:cxnSpLocks/>
          </p:cNvCxnSpPr>
          <p:nvPr/>
        </p:nvCxnSpPr>
        <p:spPr>
          <a:xfrm>
            <a:off x="2982206" y="4327641"/>
            <a:ext cx="6182057" cy="10963"/>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47" name="Picture 46">
            <a:extLst>
              <a:ext uri="{FF2B5EF4-FFF2-40B4-BE49-F238E27FC236}">
                <a16:creationId xmlns:a16="http://schemas.microsoft.com/office/drawing/2014/main" id="{73D72C6C-8A36-EC97-1B4A-31B4B1E54C34}"/>
              </a:ext>
            </a:extLst>
          </p:cNvPr>
          <p:cNvPicPr>
            <a:picLocks noChangeAspect="1"/>
          </p:cNvPicPr>
          <p:nvPr/>
        </p:nvPicPr>
        <p:blipFill>
          <a:blip r:embed="rId2"/>
          <a:stretch>
            <a:fillRect/>
          </a:stretch>
        </p:blipFill>
        <p:spPr>
          <a:xfrm>
            <a:off x="582561" y="1298408"/>
            <a:ext cx="11046542" cy="4128997"/>
          </a:xfrm>
          <a:prstGeom prst="rect">
            <a:avLst/>
          </a:prstGeom>
        </p:spPr>
      </p:pic>
    </p:spTree>
    <p:extLst>
      <p:ext uri="{BB962C8B-B14F-4D97-AF65-F5344CB8AC3E}">
        <p14:creationId xmlns:p14="http://schemas.microsoft.com/office/powerpoint/2010/main" val="2708253742"/>
      </p:ext>
    </p:extLst>
  </p:cSld>
  <p:clrMapOvr>
    <a:masterClrMapping/>
  </p:clrMapOvr>
</p:sld>
</file>

<file path=ppt/theme/theme1.xml><?xml version="1.0" encoding="utf-8"?>
<a:theme xmlns:a="http://schemas.openxmlformats.org/drawingml/2006/main" name="Cook_Blank_Mar2012">
  <a:themeElements>
    <a:clrScheme name="Cook2012_Blue">
      <a:dk1>
        <a:srgbClr val="3C3C3C"/>
      </a:dk1>
      <a:lt1>
        <a:srgbClr val="FFFFFF"/>
      </a:lt1>
      <a:dk2>
        <a:srgbClr val="A7A7A7"/>
      </a:dk2>
      <a:lt2>
        <a:srgbClr val="F1F1F1"/>
      </a:lt2>
      <a:accent1>
        <a:srgbClr val="82ABC8"/>
      </a:accent1>
      <a:accent2>
        <a:srgbClr val="861013"/>
      </a:accent2>
      <a:accent3>
        <a:srgbClr val="CE1017"/>
      </a:accent3>
      <a:accent4>
        <a:srgbClr val="A5A2C6"/>
      </a:accent4>
      <a:accent5>
        <a:srgbClr val="FAA671"/>
      </a:accent5>
      <a:accent6>
        <a:srgbClr val="72B6B6"/>
      </a:accent6>
      <a:hlink>
        <a:srgbClr val="861013"/>
      </a:hlink>
      <a:folHlink>
        <a:srgbClr val="CE101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FFFF"/>
          </a:solid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chemeClr val="accent1"/>
          </a:solidFill>
          <a:tailEnd type="none" w="med"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nchorCtr="0">
        <a:spAutoFit/>
      </a:bodyPr>
      <a:lstStyle>
        <a:defPPr>
          <a:defRPr dirty="0" err="1" smtClean="0">
            <a:solidFill>
              <a:srgbClr val="414042"/>
            </a:solidFill>
          </a:defRPr>
        </a:defPPr>
      </a:lstStyle>
    </a:tx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3D07731-420D-7547-AF6C-C7E2D7D8375E}" vid="{F9288E08-9D79-8345-81E4-B1ED3F54BCF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7F7DEA2053F5408B0161A663AFB55C" ma:contentTypeVersion="12" ma:contentTypeDescription="Create a new document." ma:contentTypeScope="" ma:versionID="4c77da77359a113fec6555f9a240c0b7">
  <xsd:schema xmlns:xsd="http://www.w3.org/2001/XMLSchema" xmlns:xs="http://www.w3.org/2001/XMLSchema" xmlns:p="http://schemas.microsoft.com/office/2006/metadata/properties" xmlns:ns2="faef7275-6d89-4a99-9bf4-a563d0f6d814" xmlns:ns3="dfc6a663-60cc-4050-898b-ce28af6b299a" targetNamespace="http://schemas.microsoft.com/office/2006/metadata/properties" ma:root="true" ma:fieldsID="12d59bbcaa7df18c400781fc43ecb1eb" ns2:_="" ns3:_="">
    <xsd:import namespace="faef7275-6d89-4a99-9bf4-a563d0f6d814"/>
    <xsd:import namespace="dfc6a663-60cc-4050-898b-ce28af6b299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ef7275-6d89-4a99-9bf4-a563d0f6d8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c6a663-60cc-4050-898b-ce28af6b299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D42DA3-055D-498E-8063-625970B69C80}">
  <ds:schemaRefs>
    <ds:schemaRef ds:uri="http://schemas.microsoft.com/sharepoint/v3/contenttype/forms"/>
  </ds:schemaRefs>
</ds:datastoreItem>
</file>

<file path=customXml/itemProps2.xml><?xml version="1.0" encoding="utf-8"?>
<ds:datastoreItem xmlns:ds="http://schemas.openxmlformats.org/officeDocument/2006/customXml" ds:itemID="{3E968A56-3425-4BDD-A0B7-2C763BD69D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ef7275-6d89-4a99-9bf4-a563d0f6d814"/>
    <ds:schemaRef ds:uri="dfc6a663-60cc-4050-898b-ce28af6b29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Cook_Blank_Mar2012</Template>
  <TotalTime>4487</TotalTime>
  <Words>1073</Words>
  <Application>Microsoft Office PowerPoint</Application>
  <PresentationFormat>Widescreen</PresentationFormat>
  <Paragraphs>152</Paragraphs>
  <Slides>12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Avenir</vt:lpstr>
      <vt:lpstr>Calibri</vt:lpstr>
      <vt:lpstr>Google Sans Text</vt:lpstr>
      <vt:lpstr>Segoe UI</vt:lpstr>
      <vt:lpstr>Symbol</vt:lpstr>
      <vt:lpstr>Cook_Blank_Mar2012</vt:lpstr>
      <vt:lpstr>2_Office Theme</vt:lpstr>
      <vt:lpstr>Distributor Training Compliance and Accountability Overview</vt:lpstr>
      <vt:lpstr>WHY IS TRAINING ASSIGNED</vt:lpstr>
      <vt:lpstr>IS TRAINING REQUIRED?</vt:lpstr>
      <vt:lpstr>HOW IS TRAINING COMPLETED</vt:lpstr>
      <vt:lpstr>REPORTING</vt:lpstr>
      <vt:lpstr>Viewing Training Report </vt:lpstr>
      <vt:lpstr>TRAINING REPORT DETAILS</vt:lpstr>
      <vt:lpstr>PROCESS FLOW</vt:lpstr>
      <vt:lpstr>Monthly Roles &amp; Responsibilities </vt:lpstr>
      <vt:lpstr>Training Notifications </vt:lpstr>
      <vt:lpstr>Non-Compliant Training </vt:lpstr>
      <vt:lpstr>Training Notifications</vt:lpstr>
    </vt:vector>
  </TitlesOfParts>
  <Company>MED Institute,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Gabrielle Hlavek</dc:creator>
  <cp:lastModifiedBy>Sleath, Jason</cp:lastModifiedBy>
  <cp:revision>179</cp:revision>
  <cp:lastPrinted>2015-05-07T13:39:36Z</cp:lastPrinted>
  <dcterms:created xsi:type="dcterms:W3CDTF">2012-12-20T19:59:00Z</dcterms:created>
  <dcterms:modified xsi:type="dcterms:W3CDTF">2024-02-01T10:54:21Z</dcterms:modified>
</cp:coreProperties>
</file>